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697" r:id="rId3"/>
    <p:sldMasterId id="2147483709" r:id="rId4"/>
    <p:sldMasterId id="2147483733" r:id="rId5"/>
    <p:sldMasterId id="2147483745" r:id="rId6"/>
    <p:sldMasterId id="2147483757" r:id="rId7"/>
  </p:sldMasterIdLst>
  <p:notesMasterIdLst>
    <p:notesMasterId r:id="rId30"/>
  </p:notesMasterIdLst>
  <p:sldIdLst>
    <p:sldId id="312" r:id="rId8"/>
    <p:sldId id="313" r:id="rId9"/>
    <p:sldId id="315" r:id="rId10"/>
    <p:sldId id="331" r:id="rId11"/>
    <p:sldId id="318" r:id="rId12"/>
    <p:sldId id="320" r:id="rId13"/>
    <p:sldId id="322" r:id="rId14"/>
    <p:sldId id="324" r:id="rId15"/>
    <p:sldId id="326" r:id="rId16"/>
    <p:sldId id="327" r:id="rId17"/>
    <p:sldId id="328" r:id="rId18"/>
    <p:sldId id="338" r:id="rId19"/>
    <p:sldId id="339" r:id="rId20"/>
    <p:sldId id="340" r:id="rId21"/>
    <p:sldId id="302" r:id="rId22"/>
    <p:sldId id="337" r:id="rId23"/>
    <p:sldId id="310" r:id="rId24"/>
    <p:sldId id="342" r:id="rId25"/>
    <p:sldId id="341" r:id="rId26"/>
    <p:sldId id="335" r:id="rId27"/>
    <p:sldId id="297" r:id="rId28"/>
    <p:sldId id="329" r:id="rId29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6B79"/>
    <a:srgbClr val="129227"/>
    <a:srgbClr val="585858"/>
    <a:srgbClr val="3B3B3B"/>
    <a:srgbClr val="A0ECEA"/>
    <a:srgbClr val="88E4E4"/>
    <a:srgbClr val="2DB6BD"/>
    <a:srgbClr val="A0DCEA"/>
    <a:srgbClr val="88D2E4"/>
    <a:srgbClr val="B6EF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7" autoAdjust="0"/>
    <p:restoredTop sz="94660"/>
  </p:normalViewPr>
  <p:slideViewPr>
    <p:cSldViewPr>
      <p:cViewPr varScale="1">
        <p:scale>
          <a:sx n="110" d="100"/>
          <a:sy n="110" d="100"/>
        </p:scale>
        <p:origin x="-16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A83159-9934-4636-8B6F-4DA5B6F97CD5}" type="doc">
      <dgm:prSet loTypeId="urn:microsoft.com/office/officeart/2008/layout/HorizontalMultiLevelHierarchy#1" loCatId="hierarchy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12C4F4C8-7C17-4E4A-9B2A-CFD55B5AB2A3}">
      <dgm:prSet phldrT="[Text]" custT="1"/>
      <dgm:spPr>
        <a:solidFill>
          <a:srgbClr val="A1DA00"/>
        </a:solidFill>
      </dgm:spPr>
      <dgm:t>
        <a:bodyPr/>
        <a:lstStyle/>
        <a:p>
          <a:r>
            <a:rPr lang="en-US" sz="1600" dirty="0" err="1" smtClean="0"/>
            <a:t>Asociación</a:t>
          </a:r>
          <a:r>
            <a:rPr lang="en-US" sz="1600" dirty="0" smtClean="0"/>
            <a:t> de </a:t>
          </a:r>
          <a:r>
            <a:rPr lang="en-US" sz="1600" dirty="0" err="1" smtClean="0"/>
            <a:t>Consumidores</a:t>
          </a:r>
          <a:endParaRPr lang="en-GB" sz="1600" dirty="0"/>
        </a:p>
      </dgm:t>
    </dgm:pt>
    <dgm:pt modelId="{E392F408-3B72-4BC8-B568-9D7F725C5AFE}" type="parTrans" cxnId="{04E01DCF-92BB-4047-B981-DA6A68B1613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90E86A99-B271-4EDF-8D32-10D7165B1FB7}" type="sibTrans" cxnId="{04E01DCF-92BB-4047-B981-DA6A68B16132}">
      <dgm:prSet/>
      <dgm:spPr/>
      <dgm:t>
        <a:bodyPr/>
        <a:lstStyle/>
        <a:p>
          <a:endParaRPr lang="en-GB"/>
        </a:p>
      </dgm:t>
    </dgm:pt>
    <dgm:pt modelId="{066D5C4B-EA84-4630-A583-94DD8DBCAF0F}">
      <dgm:prSet phldrT="[Text]" custT="1"/>
      <dgm:spPr>
        <a:solidFill>
          <a:srgbClr val="FF8415"/>
        </a:solidFill>
      </dgm:spPr>
      <dgm:t>
        <a:bodyPr/>
        <a:lstStyle/>
        <a:p>
          <a:r>
            <a:rPr lang="en-US" sz="1600" dirty="0" smtClean="0"/>
            <a:t>Radio y </a:t>
          </a:r>
          <a:r>
            <a:rPr lang="en-US" sz="1600" dirty="0" err="1" smtClean="0"/>
            <a:t>televisión</a:t>
          </a:r>
          <a:r>
            <a:rPr lang="en-US" sz="1600" dirty="0" smtClean="0"/>
            <a:t> </a:t>
          </a:r>
          <a:r>
            <a:rPr lang="en-US" sz="1600" dirty="0" err="1" smtClean="0"/>
            <a:t>comercial</a:t>
          </a:r>
          <a:endParaRPr lang="en-GB" sz="1600" dirty="0"/>
        </a:p>
      </dgm:t>
    </dgm:pt>
    <dgm:pt modelId="{F32BADFD-9FB9-42E7-B186-E4D365713DC7}" type="parTrans" cxnId="{9D7D3473-8969-4080-8084-0DAE2ABBBF81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9BA83E4B-945A-4E4A-AC16-3419F00C37AF}" type="sibTrans" cxnId="{9D7D3473-8969-4080-8084-0DAE2ABBBF81}">
      <dgm:prSet/>
      <dgm:spPr/>
      <dgm:t>
        <a:bodyPr/>
        <a:lstStyle/>
        <a:p>
          <a:endParaRPr lang="en-GB"/>
        </a:p>
      </dgm:t>
    </dgm:pt>
    <dgm:pt modelId="{A14D5B88-6039-43B0-BD2E-F8C566D908B0}">
      <dgm:prSet phldrT="[Text]" custT="1"/>
      <dgm:spPr>
        <a:solidFill>
          <a:srgbClr val="FF8415"/>
        </a:solidFill>
      </dgm:spPr>
      <dgm:t>
        <a:bodyPr/>
        <a:lstStyle/>
        <a:p>
          <a:r>
            <a:rPr lang="en-US" sz="1600" dirty="0" smtClean="0"/>
            <a:t>Radio y </a:t>
          </a:r>
          <a:r>
            <a:rPr lang="en-US" sz="1600" dirty="0" err="1" smtClean="0"/>
            <a:t>televisión</a:t>
          </a:r>
          <a:r>
            <a:rPr lang="en-US" sz="1600" dirty="0" smtClean="0"/>
            <a:t> </a:t>
          </a:r>
          <a:r>
            <a:rPr lang="en-US" sz="1600" dirty="0" err="1" smtClean="0"/>
            <a:t>educativa</a:t>
          </a:r>
          <a:endParaRPr lang="en-GB" sz="1600" dirty="0"/>
        </a:p>
      </dgm:t>
    </dgm:pt>
    <dgm:pt modelId="{F69A1CC3-8F91-462C-8A7E-EF2AF0DD27B7}" type="parTrans" cxnId="{4A0C25D9-8C09-4A8D-A130-B3DF7B084A0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B6CF77F9-EAA0-466D-9B75-FA4A33DD7FD7}" type="sibTrans" cxnId="{4A0C25D9-8C09-4A8D-A130-B3DF7B084A05}">
      <dgm:prSet/>
      <dgm:spPr/>
      <dgm:t>
        <a:bodyPr/>
        <a:lstStyle/>
        <a:p>
          <a:endParaRPr lang="en-GB"/>
        </a:p>
      </dgm:t>
    </dgm:pt>
    <dgm:pt modelId="{CA5E5D95-1F23-440A-AC46-22C9C2225050}">
      <dgm:prSet phldrT="[Text]" custT="1"/>
      <dgm:spPr>
        <a:solidFill>
          <a:srgbClr val="FF8415"/>
        </a:solidFill>
      </dgm:spPr>
      <dgm:t>
        <a:bodyPr/>
        <a:lstStyle/>
        <a:p>
          <a:r>
            <a:rPr lang="en-US" sz="1600" dirty="0" err="1" smtClean="0"/>
            <a:t>Consejo</a:t>
          </a:r>
          <a:r>
            <a:rPr lang="en-US" sz="1600" dirty="0" smtClean="0"/>
            <a:t> de la </a:t>
          </a:r>
          <a:r>
            <a:rPr lang="en-US" sz="1600" dirty="0" err="1" smtClean="0"/>
            <a:t>prensa</a:t>
          </a:r>
          <a:r>
            <a:rPr lang="en-US" sz="1600" dirty="0" smtClean="0"/>
            <a:t> </a:t>
          </a:r>
          <a:r>
            <a:rPr lang="en-US" sz="1600" dirty="0" err="1" smtClean="0"/>
            <a:t>peruana</a:t>
          </a:r>
          <a:endParaRPr lang="en-GB" sz="1600" dirty="0"/>
        </a:p>
      </dgm:t>
    </dgm:pt>
    <dgm:pt modelId="{BA609672-3722-4747-AEB2-76E8E8AD9E4E}" type="parTrans" cxnId="{BC629633-9E9E-4AA3-8B8A-EACB95EA6D7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EB806FA6-C0FA-4779-B01D-9EE384D8A547}" type="sibTrans" cxnId="{BC629633-9E9E-4AA3-8B8A-EACB95EA6D77}">
      <dgm:prSet/>
      <dgm:spPr/>
      <dgm:t>
        <a:bodyPr/>
        <a:lstStyle/>
        <a:p>
          <a:endParaRPr lang="en-GB"/>
        </a:p>
      </dgm:t>
    </dgm:pt>
    <dgm:pt modelId="{18C82994-994E-46D4-BEBD-6D627DA5CBF3}">
      <dgm:prSet phldrT="[Text]" custT="1"/>
      <dgm:spPr>
        <a:solidFill>
          <a:srgbClr val="FF8415"/>
        </a:solidFill>
      </dgm:spPr>
      <dgm:t>
        <a:bodyPr/>
        <a:lstStyle/>
        <a:p>
          <a:r>
            <a:rPr lang="en-US" sz="1600" dirty="0" err="1" smtClean="0"/>
            <a:t>Asociación</a:t>
          </a:r>
          <a:r>
            <a:rPr lang="en-US" sz="1600" dirty="0" smtClean="0"/>
            <a:t> de </a:t>
          </a:r>
          <a:r>
            <a:rPr lang="en-US" sz="1600" dirty="0" err="1" smtClean="0"/>
            <a:t>Anunciantes</a:t>
          </a:r>
          <a:endParaRPr lang="en-GB" sz="1600" dirty="0"/>
        </a:p>
      </dgm:t>
    </dgm:pt>
    <dgm:pt modelId="{92E93C51-86DE-4380-9E97-973069E70B16}" type="parTrans" cxnId="{59613EC1-90E3-4F77-8848-4081DF152A1E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868E9346-EC0C-48C8-87FD-07790AA8673D}" type="sibTrans" cxnId="{59613EC1-90E3-4F77-8848-4081DF152A1E}">
      <dgm:prSet/>
      <dgm:spPr/>
      <dgm:t>
        <a:bodyPr/>
        <a:lstStyle/>
        <a:p>
          <a:endParaRPr lang="en-GB"/>
        </a:p>
      </dgm:t>
    </dgm:pt>
    <dgm:pt modelId="{20C5E125-CFFF-4581-B765-DAC0CBC5CE02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1600" dirty="0" err="1" smtClean="0"/>
            <a:t>Ministerio</a:t>
          </a:r>
          <a:r>
            <a:rPr lang="en-US" sz="1600" dirty="0" smtClean="0"/>
            <a:t> de </a:t>
          </a:r>
          <a:r>
            <a:rPr lang="en-US" sz="1600" dirty="0" err="1" smtClean="0"/>
            <a:t>Transportes</a:t>
          </a:r>
          <a:r>
            <a:rPr lang="en-US" sz="1600" dirty="0" smtClean="0"/>
            <a:t> y </a:t>
          </a:r>
          <a:r>
            <a:rPr lang="en-US" sz="1600" dirty="0" err="1" smtClean="0"/>
            <a:t>Comunicaciones</a:t>
          </a:r>
          <a:endParaRPr lang="en-GB" sz="1600" dirty="0"/>
        </a:p>
      </dgm:t>
    </dgm:pt>
    <dgm:pt modelId="{A9B965B7-B622-4672-89D0-5D004A0772D8}" type="parTrans" cxnId="{0FE754F9-7EB5-4DA8-9B83-34DB7AD2E446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A7460CC6-8A3D-4271-9699-4E602E08C382}" type="sibTrans" cxnId="{0FE754F9-7EB5-4DA8-9B83-34DB7AD2E446}">
      <dgm:prSet/>
      <dgm:spPr/>
      <dgm:t>
        <a:bodyPr/>
        <a:lstStyle/>
        <a:p>
          <a:endParaRPr lang="en-GB"/>
        </a:p>
      </dgm:t>
    </dgm:pt>
    <dgm:pt modelId="{36F3D954-46C8-4F82-AD7F-76C2122542D2}">
      <dgm:prSet phldrT="[Text]" custT="1"/>
      <dgm:spPr>
        <a:solidFill>
          <a:srgbClr val="A1DA00"/>
        </a:solidFill>
      </dgm:spPr>
      <dgm:t>
        <a:bodyPr/>
        <a:lstStyle/>
        <a:p>
          <a:r>
            <a:rPr lang="en-US" sz="1600" dirty="0" err="1" smtClean="0"/>
            <a:t>Asociación</a:t>
          </a:r>
          <a:r>
            <a:rPr lang="en-US" sz="1600" dirty="0" smtClean="0"/>
            <a:t> de </a:t>
          </a:r>
          <a:r>
            <a:rPr lang="en-US" sz="1600" dirty="0" err="1" smtClean="0"/>
            <a:t>Centros</a:t>
          </a:r>
          <a:endParaRPr lang="en-GB" sz="1600" dirty="0"/>
        </a:p>
      </dgm:t>
    </dgm:pt>
    <dgm:pt modelId="{F323DB63-E545-4BB6-ACE9-E77F1F7AC84E}" type="parTrans" cxnId="{F47F2E47-4904-4241-AFA4-51A2745B1D38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42776F08-8D29-4328-A0B3-C5C2896AE61E}" type="sibTrans" cxnId="{F47F2E47-4904-4241-AFA4-51A2745B1D38}">
      <dgm:prSet/>
      <dgm:spPr/>
      <dgm:t>
        <a:bodyPr/>
        <a:lstStyle/>
        <a:p>
          <a:endParaRPr lang="en-GB"/>
        </a:p>
      </dgm:t>
    </dgm:pt>
    <dgm:pt modelId="{271DAC06-EE80-498C-8535-90E3BD709C36}">
      <dgm:prSet phldrT="[Text]" custT="1"/>
      <dgm:spPr>
        <a:solidFill>
          <a:srgbClr val="A1DA00"/>
        </a:solidFill>
      </dgm:spPr>
      <dgm:t>
        <a:bodyPr/>
        <a:lstStyle/>
        <a:p>
          <a:r>
            <a:rPr lang="en-US" sz="1600" dirty="0" err="1" smtClean="0"/>
            <a:t>Colegio</a:t>
          </a:r>
          <a:r>
            <a:rPr lang="en-US" sz="1600" dirty="0" smtClean="0"/>
            <a:t> de </a:t>
          </a:r>
          <a:r>
            <a:rPr lang="en-US" sz="1600" dirty="0" err="1" smtClean="0"/>
            <a:t>Profesores</a:t>
          </a:r>
          <a:endParaRPr lang="en-GB" sz="1600" dirty="0"/>
        </a:p>
      </dgm:t>
    </dgm:pt>
    <dgm:pt modelId="{3620C3CF-6F8D-406C-B3ED-9547AAB445CF}" type="parTrans" cxnId="{417993D9-4386-473C-A6FC-96AF91EE5DC7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70FBA3CB-D43D-491A-92EE-46C061EFDC3B}" type="sibTrans" cxnId="{417993D9-4386-473C-A6FC-96AF91EE5DC7}">
      <dgm:prSet/>
      <dgm:spPr/>
      <dgm:t>
        <a:bodyPr/>
        <a:lstStyle/>
        <a:p>
          <a:endParaRPr lang="en-GB"/>
        </a:p>
      </dgm:t>
    </dgm:pt>
    <dgm:pt modelId="{D6F56930-93E9-413B-A408-7ADA6692E051}">
      <dgm:prSet phldrT="[Text]" custT="1"/>
      <dgm:spPr>
        <a:solidFill>
          <a:srgbClr val="A1DA00"/>
        </a:solidFill>
      </dgm:spPr>
      <dgm:t>
        <a:bodyPr/>
        <a:lstStyle/>
        <a:p>
          <a:r>
            <a:rPr lang="en-US" sz="1600" dirty="0" err="1" smtClean="0"/>
            <a:t>Facultades</a:t>
          </a:r>
          <a:r>
            <a:rPr lang="en-US" sz="1600" dirty="0" smtClean="0"/>
            <a:t> de </a:t>
          </a:r>
          <a:r>
            <a:rPr lang="en-US" sz="1600" dirty="0" err="1" smtClean="0"/>
            <a:t>Comunicación</a:t>
          </a:r>
          <a:endParaRPr lang="en-GB" sz="1600" dirty="0"/>
        </a:p>
      </dgm:t>
    </dgm:pt>
    <dgm:pt modelId="{038ADF6E-9CF4-4198-85D9-5268278BB0A9}" type="parTrans" cxnId="{4994350B-B8D0-41D2-B6D4-9B24CB8765A2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FF1216BB-A37D-4B19-BD41-77E29C551FFC}" type="sibTrans" cxnId="{4994350B-B8D0-41D2-B6D4-9B24CB8765A2}">
      <dgm:prSet/>
      <dgm:spPr/>
      <dgm:t>
        <a:bodyPr/>
        <a:lstStyle/>
        <a:p>
          <a:endParaRPr lang="en-GB"/>
        </a:p>
      </dgm:t>
    </dgm:pt>
    <dgm:pt modelId="{747BF9C2-2D2E-4490-A1D1-2F53572AF52F}">
      <dgm:prSet phldrT="[Text]" custT="1"/>
      <dgm:spPr>
        <a:solidFill>
          <a:srgbClr val="A1DA00"/>
        </a:solidFill>
      </dgm:spPr>
      <dgm:t>
        <a:bodyPr/>
        <a:lstStyle/>
        <a:p>
          <a:r>
            <a:rPr lang="en-US" sz="1600" dirty="0" err="1" smtClean="0"/>
            <a:t>Colegio</a:t>
          </a:r>
          <a:r>
            <a:rPr lang="en-US" sz="1600" dirty="0" smtClean="0"/>
            <a:t> de </a:t>
          </a:r>
          <a:r>
            <a:rPr lang="en-US" sz="1600" dirty="0" err="1" smtClean="0"/>
            <a:t>Periodistas</a:t>
          </a:r>
          <a:endParaRPr lang="en-GB" sz="1600" dirty="0"/>
        </a:p>
      </dgm:t>
    </dgm:pt>
    <dgm:pt modelId="{C4E75B6F-3DE6-4B4F-8FBD-874C2E4E8138}" type="parTrans" cxnId="{2B5EF3EF-E36B-40C6-B9A2-83BBFFCBBBD5}">
      <dgm:prSet/>
      <dgm:spPr>
        <a:ln>
          <a:solidFill>
            <a:schemeClr val="tx1">
              <a:lumMod val="50000"/>
              <a:lumOff val="50000"/>
            </a:schemeClr>
          </a:solidFill>
        </a:ln>
      </dgm:spPr>
      <dgm:t>
        <a:bodyPr/>
        <a:lstStyle/>
        <a:p>
          <a:endParaRPr lang="en-GB" dirty="0"/>
        </a:p>
      </dgm:t>
    </dgm:pt>
    <dgm:pt modelId="{4E931B65-2EBD-4EDC-AD46-2F30B22EDAC9}" type="sibTrans" cxnId="{2B5EF3EF-E36B-40C6-B9A2-83BBFFCBBBD5}">
      <dgm:prSet/>
      <dgm:spPr/>
      <dgm:t>
        <a:bodyPr/>
        <a:lstStyle/>
        <a:p>
          <a:endParaRPr lang="en-GB"/>
        </a:p>
      </dgm:t>
    </dgm:pt>
    <dgm:pt modelId="{53437028-AAD6-4466-B73C-E90780338A00}">
      <dgm:prSet phldrT="[Text]"/>
      <dgm:spPr>
        <a:noFill/>
      </dgm:spPr>
      <dgm:t>
        <a:bodyPr/>
        <a:lstStyle/>
        <a:p>
          <a:endParaRPr lang="en-GB" dirty="0"/>
        </a:p>
      </dgm:t>
    </dgm:pt>
    <dgm:pt modelId="{D91237BB-8865-407E-AD27-FB4368EAFBD2}" type="sibTrans" cxnId="{A00C092A-EB1B-43D5-BCCD-4056D838A4AF}">
      <dgm:prSet/>
      <dgm:spPr/>
      <dgm:t>
        <a:bodyPr/>
        <a:lstStyle/>
        <a:p>
          <a:endParaRPr lang="en-GB"/>
        </a:p>
      </dgm:t>
    </dgm:pt>
    <dgm:pt modelId="{832DD5F0-EA98-44E3-800C-A69C9622E9E0}" type="parTrans" cxnId="{A00C092A-EB1B-43D5-BCCD-4056D838A4AF}">
      <dgm:prSet/>
      <dgm:spPr/>
      <dgm:t>
        <a:bodyPr/>
        <a:lstStyle/>
        <a:p>
          <a:endParaRPr lang="en-GB"/>
        </a:p>
      </dgm:t>
    </dgm:pt>
    <dgm:pt modelId="{AED671A5-0381-4C9B-B9BF-D228CA03A137}" type="pres">
      <dgm:prSet presAssocID="{A9A83159-9934-4636-8B6F-4DA5B6F97CD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F72C97B-93B1-4F92-8559-F524A486BF93}" type="pres">
      <dgm:prSet presAssocID="{53437028-AAD6-4466-B73C-E90780338A00}" presName="root1" presStyleCnt="0"/>
      <dgm:spPr/>
      <dgm:t>
        <a:bodyPr/>
        <a:lstStyle/>
        <a:p>
          <a:endParaRPr lang="en-US"/>
        </a:p>
      </dgm:t>
    </dgm:pt>
    <dgm:pt modelId="{2EF85D03-C7B5-4690-B05E-ADE9A3A9CBA7}" type="pres">
      <dgm:prSet presAssocID="{53437028-AAD6-4466-B73C-E90780338A00}" presName="LevelOneTextNode" presStyleLbl="node0" presStyleIdx="0" presStyleCnt="1" custScaleX="296065" custScaleY="145417" custLinFactX="-178091" custLinFactNeighborX="-200000" custLinFactNeighborY="-5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009321F-C720-4886-886D-1E1D17A13282}" type="pres">
      <dgm:prSet presAssocID="{53437028-AAD6-4466-B73C-E90780338A00}" presName="level2hierChild" presStyleCnt="0"/>
      <dgm:spPr/>
      <dgm:t>
        <a:bodyPr/>
        <a:lstStyle/>
        <a:p>
          <a:endParaRPr lang="en-US"/>
        </a:p>
      </dgm:t>
    </dgm:pt>
    <dgm:pt modelId="{A17D46CA-B466-4872-8A67-ADFD975411B5}" type="pres">
      <dgm:prSet presAssocID="{E392F408-3B72-4BC8-B568-9D7F725C5AFE}" presName="conn2-1" presStyleLbl="parChTrans1D2" presStyleIdx="0" presStyleCnt="10"/>
      <dgm:spPr/>
      <dgm:t>
        <a:bodyPr/>
        <a:lstStyle/>
        <a:p>
          <a:endParaRPr lang="en-GB"/>
        </a:p>
      </dgm:t>
    </dgm:pt>
    <dgm:pt modelId="{AEBAA1AB-CDCA-4F1F-8AAC-47578487FEF6}" type="pres">
      <dgm:prSet presAssocID="{E392F408-3B72-4BC8-B568-9D7F725C5AFE}" presName="connTx" presStyleLbl="parChTrans1D2" presStyleIdx="0" presStyleCnt="10"/>
      <dgm:spPr/>
      <dgm:t>
        <a:bodyPr/>
        <a:lstStyle/>
        <a:p>
          <a:endParaRPr lang="en-GB"/>
        </a:p>
      </dgm:t>
    </dgm:pt>
    <dgm:pt modelId="{4684EBE8-EBA4-40B4-9B29-00B14FC47FC2}" type="pres">
      <dgm:prSet presAssocID="{12C4F4C8-7C17-4E4A-9B2A-CFD55B5AB2A3}" presName="root2" presStyleCnt="0"/>
      <dgm:spPr/>
      <dgm:t>
        <a:bodyPr/>
        <a:lstStyle/>
        <a:p>
          <a:endParaRPr lang="en-US"/>
        </a:p>
      </dgm:t>
    </dgm:pt>
    <dgm:pt modelId="{814F4268-78AD-4633-A6B3-365ECF4C62C4}" type="pres">
      <dgm:prSet presAssocID="{12C4F4C8-7C17-4E4A-9B2A-CFD55B5AB2A3}" presName="LevelTwoTextNode" presStyleLbl="node2" presStyleIdx="0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9FDBA12-5244-4B52-B3B8-07F356F94CC1}" type="pres">
      <dgm:prSet presAssocID="{12C4F4C8-7C17-4E4A-9B2A-CFD55B5AB2A3}" presName="level3hierChild" presStyleCnt="0"/>
      <dgm:spPr/>
      <dgm:t>
        <a:bodyPr/>
        <a:lstStyle/>
        <a:p>
          <a:endParaRPr lang="en-US"/>
        </a:p>
      </dgm:t>
    </dgm:pt>
    <dgm:pt modelId="{ABFD64CA-41D9-432A-8198-F2DC76FA49D9}" type="pres">
      <dgm:prSet presAssocID="{F323DB63-E545-4BB6-ACE9-E77F1F7AC84E}" presName="conn2-1" presStyleLbl="parChTrans1D2" presStyleIdx="1" presStyleCnt="10"/>
      <dgm:spPr/>
      <dgm:t>
        <a:bodyPr/>
        <a:lstStyle/>
        <a:p>
          <a:endParaRPr lang="en-GB"/>
        </a:p>
      </dgm:t>
    </dgm:pt>
    <dgm:pt modelId="{32E829A7-C151-41A6-B11F-549947C0DFD7}" type="pres">
      <dgm:prSet presAssocID="{F323DB63-E545-4BB6-ACE9-E77F1F7AC84E}" presName="connTx" presStyleLbl="parChTrans1D2" presStyleIdx="1" presStyleCnt="10"/>
      <dgm:spPr/>
      <dgm:t>
        <a:bodyPr/>
        <a:lstStyle/>
        <a:p>
          <a:endParaRPr lang="en-GB"/>
        </a:p>
      </dgm:t>
    </dgm:pt>
    <dgm:pt modelId="{DDFE5703-1A4B-4936-8B13-F46348694990}" type="pres">
      <dgm:prSet presAssocID="{36F3D954-46C8-4F82-AD7F-76C2122542D2}" presName="root2" presStyleCnt="0"/>
      <dgm:spPr/>
      <dgm:t>
        <a:bodyPr/>
        <a:lstStyle/>
        <a:p>
          <a:endParaRPr lang="en-US"/>
        </a:p>
      </dgm:t>
    </dgm:pt>
    <dgm:pt modelId="{8056E623-8F48-4C27-949F-CBF93A3D80DB}" type="pres">
      <dgm:prSet presAssocID="{36F3D954-46C8-4F82-AD7F-76C2122542D2}" presName="LevelTwoTextNode" presStyleLbl="node2" presStyleIdx="1" presStyleCnt="10" custScaleX="379481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5D15797-06B1-4BC7-9D16-91983D200E11}" type="pres">
      <dgm:prSet presAssocID="{36F3D954-46C8-4F82-AD7F-76C2122542D2}" presName="level3hierChild" presStyleCnt="0"/>
      <dgm:spPr/>
      <dgm:t>
        <a:bodyPr/>
        <a:lstStyle/>
        <a:p>
          <a:endParaRPr lang="en-US"/>
        </a:p>
      </dgm:t>
    </dgm:pt>
    <dgm:pt modelId="{F220C1B5-A4D7-4DDF-B051-09FD4F869EFA}" type="pres">
      <dgm:prSet presAssocID="{3620C3CF-6F8D-406C-B3ED-9547AAB445CF}" presName="conn2-1" presStyleLbl="parChTrans1D2" presStyleIdx="2" presStyleCnt="10"/>
      <dgm:spPr/>
      <dgm:t>
        <a:bodyPr/>
        <a:lstStyle/>
        <a:p>
          <a:endParaRPr lang="en-GB"/>
        </a:p>
      </dgm:t>
    </dgm:pt>
    <dgm:pt modelId="{7420A1EA-C315-4D93-BD06-0EFDE3884127}" type="pres">
      <dgm:prSet presAssocID="{3620C3CF-6F8D-406C-B3ED-9547AAB445CF}" presName="connTx" presStyleLbl="parChTrans1D2" presStyleIdx="2" presStyleCnt="10"/>
      <dgm:spPr/>
      <dgm:t>
        <a:bodyPr/>
        <a:lstStyle/>
        <a:p>
          <a:endParaRPr lang="en-GB"/>
        </a:p>
      </dgm:t>
    </dgm:pt>
    <dgm:pt modelId="{35252C43-0253-412B-B480-881BB86A61E8}" type="pres">
      <dgm:prSet presAssocID="{271DAC06-EE80-498C-8535-90E3BD709C36}" presName="root2" presStyleCnt="0"/>
      <dgm:spPr/>
      <dgm:t>
        <a:bodyPr/>
        <a:lstStyle/>
        <a:p>
          <a:endParaRPr lang="en-US"/>
        </a:p>
      </dgm:t>
    </dgm:pt>
    <dgm:pt modelId="{7A95359F-28B8-4C3C-AA6B-1EFC7E0912B5}" type="pres">
      <dgm:prSet presAssocID="{271DAC06-EE80-498C-8535-90E3BD709C36}" presName="LevelTwoTextNode" presStyleLbl="node2" presStyleIdx="2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CD40D79-9CA6-474B-B515-64EB4501BE35}" type="pres">
      <dgm:prSet presAssocID="{271DAC06-EE80-498C-8535-90E3BD709C36}" presName="level3hierChild" presStyleCnt="0"/>
      <dgm:spPr/>
      <dgm:t>
        <a:bodyPr/>
        <a:lstStyle/>
        <a:p>
          <a:endParaRPr lang="en-US"/>
        </a:p>
      </dgm:t>
    </dgm:pt>
    <dgm:pt modelId="{5E2B5E70-DD45-4EF6-9D2E-9D1183C2BEA1}" type="pres">
      <dgm:prSet presAssocID="{C4E75B6F-3DE6-4B4F-8FBD-874C2E4E8138}" presName="conn2-1" presStyleLbl="parChTrans1D2" presStyleIdx="3" presStyleCnt="10"/>
      <dgm:spPr/>
      <dgm:t>
        <a:bodyPr/>
        <a:lstStyle/>
        <a:p>
          <a:endParaRPr lang="en-GB"/>
        </a:p>
      </dgm:t>
    </dgm:pt>
    <dgm:pt modelId="{89972A83-5C37-430D-AE87-6D03487353EF}" type="pres">
      <dgm:prSet presAssocID="{C4E75B6F-3DE6-4B4F-8FBD-874C2E4E8138}" presName="connTx" presStyleLbl="parChTrans1D2" presStyleIdx="3" presStyleCnt="10"/>
      <dgm:spPr/>
      <dgm:t>
        <a:bodyPr/>
        <a:lstStyle/>
        <a:p>
          <a:endParaRPr lang="en-GB"/>
        </a:p>
      </dgm:t>
    </dgm:pt>
    <dgm:pt modelId="{B4093AFB-44A6-419C-91F6-E77765AE40F9}" type="pres">
      <dgm:prSet presAssocID="{747BF9C2-2D2E-4490-A1D1-2F53572AF52F}" presName="root2" presStyleCnt="0"/>
      <dgm:spPr/>
      <dgm:t>
        <a:bodyPr/>
        <a:lstStyle/>
        <a:p>
          <a:endParaRPr lang="en-US"/>
        </a:p>
      </dgm:t>
    </dgm:pt>
    <dgm:pt modelId="{6FA42961-30F1-42E2-A848-34E832475C6C}" type="pres">
      <dgm:prSet presAssocID="{747BF9C2-2D2E-4490-A1D1-2F53572AF52F}" presName="LevelTwoTextNode" presStyleLbl="node2" presStyleIdx="3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E8C247-9A86-4C15-A116-7DE12F662D34}" type="pres">
      <dgm:prSet presAssocID="{747BF9C2-2D2E-4490-A1D1-2F53572AF52F}" presName="level3hierChild" presStyleCnt="0"/>
      <dgm:spPr/>
      <dgm:t>
        <a:bodyPr/>
        <a:lstStyle/>
        <a:p>
          <a:endParaRPr lang="en-US"/>
        </a:p>
      </dgm:t>
    </dgm:pt>
    <dgm:pt modelId="{DE62EC2E-D971-4A8E-A09E-499D58028254}" type="pres">
      <dgm:prSet presAssocID="{038ADF6E-9CF4-4198-85D9-5268278BB0A9}" presName="conn2-1" presStyleLbl="parChTrans1D2" presStyleIdx="4" presStyleCnt="10"/>
      <dgm:spPr/>
      <dgm:t>
        <a:bodyPr/>
        <a:lstStyle/>
        <a:p>
          <a:endParaRPr lang="en-GB"/>
        </a:p>
      </dgm:t>
    </dgm:pt>
    <dgm:pt modelId="{94218E07-7375-468C-9BA2-BD70D4D8C973}" type="pres">
      <dgm:prSet presAssocID="{038ADF6E-9CF4-4198-85D9-5268278BB0A9}" presName="connTx" presStyleLbl="parChTrans1D2" presStyleIdx="4" presStyleCnt="10"/>
      <dgm:spPr/>
      <dgm:t>
        <a:bodyPr/>
        <a:lstStyle/>
        <a:p>
          <a:endParaRPr lang="en-GB"/>
        </a:p>
      </dgm:t>
    </dgm:pt>
    <dgm:pt modelId="{DF315078-FC42-430F-8C61-179276B1B01D}" type="pres">
      <dgm:prSet presAssocID="{D6F56930-93E9-413B-A408-7ADA6692E051}" presName="root2" presStyleCnt="0"/>
      <dgm:spPr/>
      <dgm:t>
        <a:bodyPr/>
        <a:lstStyle/>
        <a:p>
          <a:endParaRPr lang="en-US"/>
        </a:p>
      </dgm:t>
    </dgm:pt>
    <dgm:pt modelId="{AEE55CB9-8360-4F05-A5A9-D947D5C0F9D2}" type="pres">
      <dgm:prSet presAssocID="{D6F56930-93E9-413B-A408-7ADA6692E051}" presName="LevelTwoTextNode" presStyleLbl="node2" presStyleIdx="4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187BD40-8263-4EC7-A78A-5C0F0548B03F}" type="pres">
      <dgm:prSet presAssocID="{D6F56930-93E9-413B-A408-7ADA6692E051}" presName="level3hierChild" presStyleCnt="0"/>
      <dgm:spPr/>
      <dgm:t>
        <a:bodyPr/>
        <a:lstStyle/>
        <a:p>
          <a:endParaRPr lang="en-US"/>
        </a:p>
      </dgm:t>
    </dgm:pt>
    <dgm:pt modelId="{A4A5AC8A-9E95-4A8F-9177-E6AD25AE4AA7}" type="pres">
      <dgm:prSet presAssocID="{F32BADFD-9FB9-42E7-B186-E4D365713DC7}" presName="conn2-1" presStyleLbl="parChTrans1D2" presStyleIdx="5" presStyleCnt="10"/>
      <dgm:spPr/>
      <dgm:t>
        <a:bodyPr/>
        <a:lstStyle/>
        <a:p>
          <a:endParaRPr lang="en-GB"/>
        </a:p>
      </dgm:t>
    </dgm:pt>
    <dgm:pt modelId="{583C9A27-654F-47D1-B293-7E0A5E32DD5F}" type="pres">
      <dgm:prSet presAssocID="{F32BADFD-9FB9-42E7-B186-E4D365713DC7}" presName="connTx" presStyleLbl="parChTrans1D2" presStyleIdx="5" presStyleCnt="10"/>
      <dgm:spPr/>
      <dgm:t>
        <a:bodyPr/>
        <a:lstStyle/>
        <a:p>
          <a:endParaRPr lang="en-GB"/>
        </a:p>
      </dgm:t>
    </dgm:pt>
    <dgm:pt modelId="{C8CF8CB5-44F0-493C-AB89-0B32F1701B9F}" type="pres">
      <dgm:prSet presAssocID="{066D5C4B-EA84-4630-A583-94DD8DBCAF0F}" presName="root2" presStyleCnt="0"/>
      <dgm:spPr/>
      <dgm:t>
        <a:bodyPr/>
        <a:lstStyle/>
        <a:p>
          <a:endParaRPr lang="en-US"/>
        </a:p>
      </dgm:t>
    </dgm:pt>
    <dgm:pt modelId="{2AC31803-74E3-4917-B2F6-A38DEE8D8320}" type="pres">
      <dgm:prSet presAssocID="{066D5C4B-EA84-4630-A583-94DD8DBCAF0F}" presName="LevelTwoTextNode" presStyleLbl="node2" presStyleIdx="5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2541FA7-8385-4BF3-BF50-DB6DB96C0D5F}" type="pres">
      <dgm:prSet presAssocID="{066D5C4B-EA84-4630-A583-94DD8DBCAF0F}" presName="level3hierChild" presStyleCnt="0"/>
      <dgm:spPr/>
      <dgm:t>
        <a:bodyPr/>
        <a:lstStyle/>
        <a:p>
          <a:endParaRPr lang="en-US"/>
        </a:p>
      </dgm:t>
    </dgm:pt>
    <dgm:pt modelId="{C765A166-CABA-43F6-A1A1-1C36EEA8A2C9}" type="pres">
      <dgm:prSet presAssocID="{F69A1CC3-8F91-462C-8A7E-EF2AF0DD27B7}" presName="conn2-1" presStyleLbl="parChTrans1D2" presStyleIdx="6" presStyleCnt="10"/>
      <dgm:spPr/>
      <dgm:t>
        <a:bodyPr/>
        <a:lstStyle/>
        <a:p>
          <a:endParaRPr lang="en-GB"/>
        </a:p>
      </dgm:t>
    </dgm:pt>
    <dgm:pt modelId="{E65A7360-A6AC-4378-9476-78A533568E1B}" type="pres">
      <dgm:prSet presAssocID="{F69A1CC3-8F91-462C-8A7E-EF2AF0DD27B7}" presName="connTx" presStyleLbl="parChTrans1D2" presStyleIdx="6" presStyleCnt="10"/>
      <dgm:spPr/>
      <dgm:t>
        <a:bodyPr/>
        <a:lstStyle/>
        <a:p>
          <a:endParaRPr lang="en-GB"/>
        </a:p>
      </dgm:t>
    </dgm:pt>
    <dgm:pt modelId="{F98C9483-917B-4221-8D02-CF55870E4E9F}" type="pres">
      <dgm:prSet presAssocID="{A14D5B88-6039-43B0-BD2E-F8C566D908B0}" presName="root2" presStyleCnt="0"/>
      <dgm:spPr/>
      <dgm:t>
        <a:bodyPr/>
        <a:lstStyle/>
        <a:p>
          <a:endParaRPr lang="en-US"/>
        </a:p>
      </dgm:t>
    </dgm:pt>
    <dgm:pt modelId="{50A33D7F-C56E-44BF-94FA-5F57F30EE596}" type="pres">
      <dgm:prSet presAssocID="{A14D5B88-6039-43B0-BD2E-F8C566D908B0}" presName="LevelTwoTextNode" presStyleLbl="node2" presStyleIdx="6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C39121D-587E-43CD-A479-E39B8F096BE5}" type="pres">
      <dgm:prSet presAssocID="{A14D5B88-6039-43B0-BD2E-F8C566D908B0}" presName="level3hierChild" presStyleCnt="0"/>
      <dgm:spPr/>
      <dgm:t>
        <a:bodyPr/>
        <a:lstStyle/>
        <a:p>
          <a:endParaRPr lang="en-US"/>
        </a:p>
      </dgm:t>
    </dgm:pt>
    <dgm:pt modelId="{E6FE1BA3-0F53-4C3A-A808-94704968FFA2}" type="pres">
      <dgm:prSet presAssocID="{BA609672-3722-4747-AEB2-76E8E8AD9E4E}" presName="conn2-1" presStyleLbl="parChTrans1D2" presStyleIdx="7" presStyleCnt="10"/>
      <dgm:spPr/>
      <dgm:t>
        <a:bodyPr/>
        <a:lstStyle/>
        <a:p>
          <a:endParaRPr lang="en-GB"/>
        </a:p>
      </dgm:t>
    </dgm:pt>
    <dgm:pt modelId="{C907441C-F899-4D51-B317-1072E1CB8DA1}" type="pres">
      <dgm:prSet presAssocID="{BA609672-3722-4747-AEB2-76E8E8AD9E4E}" presName="connTx" presStyleLbl="parChTrans1D2" presStyleIdx="7" presStyleCnt="10"/>
      <dgm:spPr/>
      <dgm:t>
        <a:bodyPr/>
        <a:lstStyle/>
        <a:p>
          <a:endParaRPr lang="en-GB"/>
        </a:p>
      </dgm:t>
    </dgm:pt>
    <dgm:pt modelId="{6F6DE67A-A5F9-4C51-B0DA-33E19F55030F}" type="pres">
      <dgm:prSet presAssocID="{CA5E5D95-1F23-440A-AC46-22C9C2225050}" presName="root2" presStyleCnt="0"/>
      <dgm:spPr/>
      <dgm:t>
        <a:bodyPr/>
        <a:lstStyle/>
        <a:p>
          <a:endParaRPr lang="en-US"/>
        </a:p>
      </dgm:t>
    </dgm:pt>
    <dgm:pt modelId="{DCF5161B-95B9-4C44-A294-1ED3952C7F3B}" type="pres">
      <dgm:prSet presAssocID="{CA5E5D95-1F23-440A-AC46-22C9C2225050}" presName="LevelTwoTextNode" presStyleLbl="node2" presStyleIdx="7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53F464E-F16C-4B49-A500-43C2073F783C}" type="pres">
      <dgm:prSet presAssocID="{CA5E5D95-1F23-440A-AC46-22C9C2225050}" presName="level3hierChild" presStyleCnt="0"/>
      <dgm:spPr/>
      <dgm:t>
        <a:bodyPr/>
        <a:lstStyle/>
        <a:p>
          <a:endParaRPr lang="en-US"/>
        </a:p>
      </dgm:t>
    </dgm:pt>
    <dgm:pt modelId="{75BE1C52-3914-488D-B227-6BBD3CEC068F}" type="pres">
      <dgm:prSet presAssocID="{92E93C51-86DE-4380-9E97-973069E70B16}" presName="conn2-1" presStyleLbl="parChTrans1D2" presStyleIdx="8" presStyleCnt="10"/>
      <dgm:spPr/>
      <dgm:t>
        <a:bodyPr/>
        <a:lstStyle/>
        <a:p>
          <a:endParaRPr lang="en-GB"/>
        </a:p>
      </dgm:t>
    </dgm:pt>
    <dgm:pt modelId="{66E46439-635C-40C4-A2D6-200CD2B85653}" type="pres">
      <dgm:prSet presAssocID="{92E93C51-86DE-4380-9E97-973069E70B16}" presName="connTx" presStyleLbl="parChTrans1D2" presStyleIdx="8" presStyleCnt="10"/>
      <dgm:spPr/>
      <dgm:t>
        <a:bodyPr/>
        <a:lstStyle/>
        <a:p>
          <a:endParaRPr lang="en-GB"/>
        </a:p>
      </dgm:t>
    </dgm:pt>
    <dgm:pt modelId="{DF00884F-17B2-4DAD-99D1-5CF2DD5345A1}" type="pres">
      <dgm:prSet presAssocID="{18C82994-994E-46D4-BEBD-6D627DA5CBF3}" presName="root2" presStyleCnt="0"/>
      <dgm:spPr/>
      <dgm:t>
        <a:bodyPr/>
        <a:lstStyle/>
        <a:p>
          <a:endParaRPr lang="en-US"/>
        </a:p>
      </dgm:t>
    </dgm:pt>
    <dgm:pt modelId="{7F61BE28-56BD-4C04-9651-4499FADE892D}" type="pres">
      <dgm:prSet presAssocID="{18C82994-994E-46D4-BEBD-6D627DA5CBF3}" presName="LevelTwoTextNode" presStyleLbl="node2" presStyleIdx="8" presStyleCnt="10" custScaleX="379058" custLinFactNeighborX="-3609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4497578-7C9B-4B7E-92FA-DC22F8E878BD}" type="pres">
      <dgm:prSet presAssocID="{18C82994-994E-46D4-BEBD-6D627DA5CBF3}" presName="level3hierChild" presStyleCnt="0"/>
      <dgm:spPr/>
      <dgm:t>
        <a:bodyPr/>
        <a:lstStyle/>
        <a:p>
          <a:endParaRPr lang="en-US"/>
        </a:p>
      </dgm:t>
    </dgm:pt>
    <dgm:pt modelId="{21C6957E-18F8-4018-8E0B-39DA75B9885B}" type="pres">
      <dgm:prSet presAssocID="{A9B965B7-B622-4672-89D0-5D004A0772D8}" presName="conn2-1" presStyleLbl="parChTrans1D2" presStyleIdx="9" presStyleCnt="10"/>
      <dgm:spPr/>
      <dgm:t>
        <a:bodyPr/>
        <a:lstStyle/>
        <a:p>
          <a:endParaRPr lang="en-GB"/>
        </a:p>
      </dgm:t>
    </dgm:pt>
    <dgm:pt modelId="{8065A0E8-C325-44D7-9394-5AC6ECBA21B3}" type="pres">
      <dgm:prSet presAssocID="{A9B965B7-B622-4672-89D0-5D004A0772D8}" presName="connTx" presStyleLbl="parChTrans1D2" presStyleIdx="9" presStyleCnt="10"/>
      <dgm:spPr/>
      <dgm:t>
        <a:bodyPr/>
        <a:lstStyle/>
        <a:p>
          <a:endParaRPr lang="en-GB"/>
        </a:p>
      </dgm:t>
    </dgm:pt>
    <dgm:pt modelId="{92177973-2A9C-489D-9C36-AC9A7317FE46}" type="pres">
      <dgm:prSet presAssocID="{20C5E125-CFFF-4581-B765-DAC0CBC5CE02}" presName="root2" presStyleCnt="0"/>
      <dgm:spPr/>
      <dgm:t>
        <a:bodyPr/>
        <a:lstStyle/>
        <a:p>
          <a:endParaRPr lang="en-US"/>
        </a:p>
      </dgm:t>
    </dgm:pt>
    <dgm:pt modelId="{A9CFE50C-5C11-4CEA-A474-1C34B04E850E}" type="pres">
      <dgm:prSet presAssocID="{20C5E125-CFFF-4581-B765-DAC0CBC5CE02}" presName="LevelTwoTextNode" presStyleLbl="node2" presStyleIdx="9" presStyleCnt="10" custScaleX="379058" custLinFactNeighborX="-36094" custLinFactNeighborY="1236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FC2D4AD-4BCA-4B7D-B710-BC4941B78887}" type="pres">
      <dgm:prSet presAssocID="{20C5E125-CFFF-4581-B765-DAC0CBC5CE02}" presName="level3hierChild" presStyleCnt="0"/>
      <dgm:spPr/>
      <dgm:t>
        <a:bodyPr/>
        <a:lstStyle/>
        <a:p>
          <a:endParaRPr lang="en-US"/>
        </a:p>
      </dgm:t>
    </dgm:pt>
  </dgm:ptLst>
  <dgm:cxnLst>
    <dgm:cxn modelId="{AA12E7BC-0E9F-48AB-8B76-76AFBB4472D3}" type="presOf" srcId="{12C4F4C8-7C17-4E4A-9B2A-CFD55B5AB2A3}" destId="{814F4268-78AD-4633-A6B3-365ECF4C62C4}" srcOrd="0" destOrd="0" presId="urn:microsoft.com/office/officeart/2008/layout/HorizontalMultiLevelHierarchy#1"/>
    <dgm:cxn modelId="{91029A06-1E77-49F3-A23E-2CCD0AD15C1E}" type="presOf" srcId="{747BF9C2-2D2E-4490-A1D1-2F53572AF52F}" destId="{6FA42961-30F1-42E2-A848-34E832475C6C}" srcOrd="0" destOrd="0" presId="urn:microsoft.com/office/officeart/2008/layout/HorizontalMultiLevelHierarchy#1"/>
    <dgm:cxn modelId="{5CF909BD-AD4A-409A-9F3E-6FD2662D79F8}" type="presOf" srcId="{20C5E125-CFFF-4581-B765-DAC0CBC5CE02}" destId="{A9CFE50C-5C11-4CEA-A474-1C34B04E850E}" srcOrd="0" destOrd="0" presId="urn:microsoft.com/office/officeart/2008/layout/HorizontalMultiLevelHierarchy#1"/>
    <dgm:cxn modelId="{1D959164-418D-450E-8487-4B7C6442E38C}" type="presOf" srcId="{C4E75B6F-3DE6-4B4F-8FBD-874C2E4E8138}" destId="{5E2B5E70-DD45-4EF6-9D2E-9D1183C2BEA1}" srcOrd="0" destOrd="0" presId="urn:microsoft.com/office/officeart/2008/layout/HorizontalMultiLevelHierarchy#1"/>
    <dgm:cxn modelId="{B26BD167-295A-458A-B2E8-C687C78F32C2}" type="presOf" srcId="{066D5C4B-EA84-4630-A583-94DD8DBCAF0F}" destId="{2AC31803-74E3-4917-B2F6-A38DEE8D8320}" srcOrd="0" destOrd="0" presId="urn:microsoft.com/office/officeart/2008/layout/HorizontalMultiLevelHierarchy#1"/>
    <dgm:cxn modelId="{9E216E6C-3B3C-4095-A66E-5ABDE450DE66}" type="presOf" srcId="{F32BADFD-9FB9-42E7-B186-E4D365713DC7}" destId="{583C9A27-654F-47D1-B293-7E0A5E32DD5F}" srcOrd="1" destOrd="0" presId="urn:microsoft.com/office/officeart/2008/layout/HorizontalMultiLevelHierarchy#1"/>
    <dgm:cxn modelId="{093D4A57-65E1-4916-9124-AF82E6881A82}" type="presOf" srcId="{36F3D954-46C8-4F82-AD7F-76C2122542D2}" destId="{8056E623-8F48-4C27-949F-CBF93A3D80DB}" srcOrd="0" destOrd="0" presId="urn:microsoft.com/office/officeart/2008/layout/HorizontalMultiLevelHierarchy#1"/>
    <dgm:cxn modelId="{2EC0BB40-A980-4EE1-946F-020C1B3E7E1E}" type="presOf" srcId="{53437028-AAD6-4466-B73C-E90780338A00}" destId="{2EF85D03-C7B5-4690-B05E-ADE9A3A9CBA7}" srcOrd="0" destOrd="0" presId="urn:microsoft.com/office/officeart/2008/layout/HorizontalMultiLevelHierarchy#1"/>
    <dgm:cxn modelId="{B2291487-1869-4CC6-8706-01C6D78655C4}" type="presOf" srcId="{BA609672-3722-4747-AEB2-76E8E8AD9E4E}" destId="{E6FE1BA3-0F53-4C3A-A808-94704968FFA2}" srcOrd="0" destOrd="0" presId="urn:microsoft.com/office/officeart/2008/layout/HorizontalMultiLevelHierarchy#1"/>
    <dgm:cxn modelId="{417993D9-4386-473C-A6FC-96AF91EE5DC7}" srcId="{53437028-AAD6-4466-B73C-E90780338A00}" destId="{271DAC06-EE80-498C-8535-90E3BD709C36}" srcOrd="2" destOrd="0" parTransId="{3620C3CF-6F8D-406C-B3ED-9547AAB445CF}" sibTransId="{70FBA3CB-D43D-491A-92EE-46C061EFDC3B}"/>
    <dgm:cxn modelId="{BC629633-9E9E-4AA3-8B8A-EACB95EA6D77}" srcId="{53437028-AAD6-4466-B73C-E90780338A00}" destId="{CA5E5D95-1F23-440A-AC46-22C9C2225050}" srcOrd="7" destOrd="0" parTransId="{BA609672-3722-4747-AEB2-76E8E8AD9E4E}" sibTransId="{EB806FA6-C0FA-4779-B01D-9EE384D8A547}"/>
    <dgm:cxn modelId="{88BD7B8C-E975-4447-9D48-755128E2506D}" type="presOf" srcId="{A9B965B7-B622-4672-89D0-5D004A0772D8}" destId="{8065A0E8-C325-44D7-9394-5AC6ECBA21B3}" srcOrd="1" destOrd="0" presId="urn:microsoft.com/office/officeart/2008/layout/HorizontalMultiLevelHierarchy#1"/>
    <dgm:cxn modelId="{1358A498-D071-4866-839F-0B00870CF3FC}" type="presOf" srcId="{E392F408-3B72-4BC8-B568-9D7F725C5AFE}" destId="{A17D46CA-B466-4872-8A67-ADFD975411B5}" srcOrd="0" destOrd="0" presId="urn:microsoft.com/office/officeart/2008/layout/HorizontalMultiLevelHierarchy#1"/>
    <dgm:cxn modelId="{46023770-9C27-480D-82AE-A34A8323FF74}" type="presOf" srcId="{A9A83159-9934-4636-8B6F-4DA5B6F97CD5}" destId="{AED671A5-0381-4C9B-B9BF-D228CA03A137}" srcOrd="0" destOrd="0" presId="urn:microsoft.com/office/officeart/2008/layout/HorizontalMultiLevelHierarchy#1"/>
    <dgm:cxn modelId="{5576C26C-840F-48F6-854C-1C9189C7C401}" type="presOf" srcId="{A14D5B88-6039-43B0-BD2E-F8C566D908B0}" destId="{50A33D7F-C56E-44BF-94FA-5F57F30EE596}" srcOrd="0" destOrd="0" presId="urn:microsoft.com/office/officeart/2008/layout/HorizontalMultiLevelHierarchy#1"/>
    <dgm:cxn modelId="{4A0BDC23-09D0-4A8B-9C6B-401B8D6E06C6}" type="presOf" srcId="{271DAC06-EE80-498C-8535-90E3BD709C36}" destId="{7A95359F-28B8-4C3C-AA6B-1EFC7E0912B5}" srcOrd="0" destOrd="0" presId="urn:microsoft.com/office/officeart/2008/layout/HorizontalMultiLevelHierarchy#1"/>
    <dgm:cxn modelId="{B9EB8D5B-C55C-40B0-863D-8DB16CD918AA}" type="presOf" srcId="{F323DB63-E545-4BB6-ACE9-E77F1F7AC84E}" destId="{ABFD64CA-41D9-432A-8198-F2DC76FA49D9}" srcOrd="0" destOrd="0" presId="urn:microsoft.com/office/officeart/2008/layout/HorizontalMultiLevelHierarchy#1"/>
    <dgm:cxn modelId="{FDC421F0-51AF-402B-951F-953677DF34BF}" type="presOf" srcId="{A9B965B7-B622-4672-89D0-5D004A0772D8}" destId="{21C6957E-18F8-4018-8E0B-39DA75B9885B}" srcOrd="0" destOrd="0" presId="urn:microsoft.com/office/officeart/2008/layout/HorizontalMultiLevelHierarchy#1"/>
    <dgm:cxn modelId="{81980D34-B58F-4A07-B6AA-11A9EE3F75BC}" type="presOf" srcId="{92E93C51-86DE-4380-9E97-973069E70B16}" destId="{66E46439-635C-40C4-A2D6-200CD2B85653}" srcOrd="1" destOrd="0" presId="urn:microsoft.com/office/officeart/2008/layout/HorizontalMultiLevelHierarchy#1"/>
    <dgm:cxn modelId="{91703E78-8AB7-47C7-82DD-74CDA39EFF25}" type="presOf" srcId="{F32BADFD-9FB9-42E7-B186-E4D365713DC7}" destId="{A4A5AC8A-9E95-4A8F-9177-E6AD25AE4AA7}" srcOrd="0" destOrd="0" presId="urn:microsoft.com/office/officeart/2008/layout/HorizontalMultiLevelHierarchy#1"/>
    <dgm:cxn modelId="{66447FB3-63C1-40C3-81E4-6E8BF69DD875}" type="presOf" srcId="{D6F56930-93E9-413B-A408-7ADA6692E051}" destId="{AEE55CB9-8360-4F05-A5A9-D947D5C0F9D2}" srcOrd="0" destOrd="0" presId="urn:microsoft.com/office/officeart/2008/layout/HorizontalMultiLevelHierarchy#1"/>
    <dgm:cxn modelId="{1C28E2C7-0F38-4D2D-B39F-CF85BD081ADC}" type="presOf" srcId="{3620C3CF-6F8D-406C-B3ED-9547AAB445CF}" destId="{F220C1B5-A4D7-4DDF-B051-09FD4F869EFA}" srcOrd="0" destOrd="0" presId="urn:microsoft.com/office/officeart/2008/layout/HorizontalMultiLevelHierarchy#1"/>
    <dgm:cxn modelId="{A00C092A-EB1B-43D5-BCCD-4056D838A4AF}" srcId="{A9A83159-9934-4636-8B6F-4DA5B6F97CD5}" destId="{53437028-AAD6-4466-B73C-E90780338A00}" srcOrd="0" destOrd="0" parTransId="{832DD5F0-EA98-44E3-800C-A69C9622E9E0}" sibTransId="{D91237BB-8865-407E-AD27-FB4368EAFBD2}"/>
    <dgm:cxn modelId="{B3980290-6946-4159-BA09-88DBDC0A5BBA}" type="presOf" srcId="{038ADF6E-9CF4-4198-85D9-5268278BB0A9}" destId="{DE62EC2E-D971-4A8E-A09E-499D58028254}" srcOrd="0" destOrd="0" presId="urn:microsoft.com/office/officeart/2008/layout/HorizontalMultiLevelHierarchy#1"/>
    <dgm:cxn modelId="{BDF6B453-01D4-4E14-9C84-E8145ABA7D71}" type="presOf" srcId="{E392F408-3B72-4BC8-B568-9D7F725C5AFE}" destId="{AEBAA1AB-CDCA-4F1F-8AAC-47578487FEF6}" srcOrd="1" destOrd="0" presId="urn:microsoft.com/office/officeart/2008/layout/HorizontalMultiLevelHierarchy#1"/>
    <dgm:cxn modelId="{0FE754F9-7EB5-4DA8-9B83-34DB7AD2E446}" srcId="{53437028-AAD6-4466-B73C-E90780338A00}" destId="{20C5E125-CFFF-4581-B765-DAC0CBC5CE02}" srcOrd="9" destOrd="0" parTransId="{A9B965B7-B622-4672-89D0-5D004A0772D8}" sibTransId="{A7460CC6-8A3D-4271-9699-4E602E08C382}"/>
    <dgm:cxn modelId="{57D4CB1B-8515-421C-8224-30F5BC01EE3A}" type="presOf" srcId="{CA5E5D95-1F23-440A-AC46-22C9C2225050}" destId="{DCF5161B-95B9-4C44-A294-1ED3952C7F3B}" srcOrd="0" destOrd="0" presId="urn:microsoft.com/office/officeart/2008/layout/HorizontalMultiLevelHierarchy#1"/>
    <dgm:cxn modelId="{3CDD3632-314D-41C7-B434-245CA55C8AD7}" type="presOf" srcId="{BA609672-3722-4747-AEB2-76E8E8AD9E4E}" destId="{C907441C-F899-4D51-B317-1072E1CB8DA1}" srcOrd="1" destOrd="0" presId="urn:microsoft.com/office/officeart/2008/layout/HorizontalMultiLevelHierarchy#1"/>
    <dgm:cxn modelId="{F47F2E47-4904-4241-AFA4-51A2745B1D38}" srcId="{53437028-AAD6-4466-B73C-E90780338A00}" destId="{36F3D954-46C8-4F82-AD7F-76C2122542D2}" srcOrd="1" destOrd="0" parTransId="{F323DB63-E545-4BB6-ACE9-E77F1F7AC84E}" sibTransId="{42776F08-8D29-4328-A0B3-C5C2896AE61E}"/>
    <dgm:cxn modelId="{A60BAF34-57CB-4A27-B96E-2BB7D52C0B77}" type="presOf" srcId="{F69A1CC3-8F91-462C-8A7E-EF2AF0DD27B7}" destId="{E65A7360-A6AC-4378-9476-78A533568E1B}" srcOrd="1" destOrd="0" presId="urn:microsoft.com/office/officeart/2008/layout/HorizontalMultiLevelHierarchy#1"/>
    <dgm:cxn modelId="{80B223CD-6197-42C7-A881-B2E7F23CE75B}" type="presOf" srcId="{92E93C51-86DE-4380-9E97-973069E70B16}" destId="{75BE1C52-3914-488D-B227-6BBD3CEC068F}" srcOrd="0" destOrd="0" presId="urn:microsoft.com/office/officeart/2008/layout/HorizontalMultiLevelHierarchy#1"/>
    <dgm:cxn modelId="{9D7D3473-8969-4080-8084-0DAE2ABBBF81}" srcId="{53437028-AAD6-4466-B73C-E90780338A00}" destId="{066D5C4B-EA84-4630-A583-94DD8DBCAF0F}" srcOrd="5" destOrd="0" parTransId="{F32BADFD-9FB9-42E7-B186-E4D365713DC7}" sibTransId="{9BA83E4B-945A-4E4A-AC16-3419F00C37AF}"/>
    <dgm:cxn modelId="{9361F505-4818-4401-8E90-4DBD2E895AF6}" type="presOf" srcId="{F323DB63-E545-4BB6-ACE9-E77F1F7AC84E}" destId="{32E829A7-C151-41A6-B11F-549947C0DFD7}" srcOrd="1" destOrd="0" presId="urn:microsoft.com/office/officeart/2008/layout/HorizontalMultiLevelHierarchy#1"/>
    <dgm:cxn modelId="{4A0C25D9-8C09-4A8D-A130-B3DF7B084A05}" srcId="{53437028-AAD6-4466-B73C-E90780338A00}" destId="{A14D5B88-6039-43B0-BD2E-F8C566D908B0}" srcOrd="6" destOrd="0" parTransId="{F69A1CC3-8F91-462C-8A7E-EF2AF0DD27B7}" sibTransId="{B6CF77F9-EAA0-466D-9B75-FA4A33DD7FD7}"/>
    <dgm:cxn modelId="{04E01DCF-92BB-4047-B981-DA6A68B16132}" srcId="{53437028-AAD6-4466-B73C-E90780338A00}" destId="{12C4F4C8-7C17-4E4A-9B2A-CFD55B5AB2A3}" srcOrd="0" destOrd="0" parTransId="{E392F408-3B72-4BC8-B568-9D7F725C5AFE}" sibTransId="{90E86A99-B271-4EDF-8D32-10D7165B1FB7}"/>
    <dgm:cxn modelId="{4994350B-B8D0-41D2-B6D4-9B24CB8765A2}" srcId="{53437028-AAD6-4466-B73C-E90780338A00}" destId="{D6F56930-93E9-413B-A408-7ADA6692E051}" srcOrd="4" destOrd="0" parTransId="{038ADF6E-9CF4-4198-85D9-5268278BB0A9}" sibTransId="{FF1216BB-A37D-4B19-BD41-77E29C551FFC}"/>
    <dgm:cxn modelId="{F82BD6D5-16EF-4FDD-BCF7-3F30DC448FE4}" type="presOf" srcId="{F69A1CC3-8F91-462C-8A7E-EF2AF0DD27B7}" destId="{C765A166-CABA-43F6-A1A1-1C36EEA8A2C9}" srcOrd="0" destOrd="0" presId="urn:microsoft.com/office/officeart/2008/layout/HorizontalMultiLevelHierarchy#1"/>
    <dgm:cxn modelId="{59613EC1-90E3-4F77-8848-4081DF152A1E}" srcId="{53437028-AAD6-4466-B73C-E90780338A00}" destId="{18C82994-994E-46D4-BEBD-6D627DA5CBF3}" srcOrd="8" destOrd="0" parTransId="{92E93C51-86DE-4380-9E97-973069E70B16}" sibTransId="{868E9346-EC0C-48C8-87FD-07790AA8673D}"/>
    <dgm:cxn modelId="{7260683A-6677-4CCA-A05D-6269F598AC67}" type="presOf" srcId="{038ADF6E-9CF4-4198-85D9-5268278BB0A9}" destId="{94218E07-7375-468C-9BA2-BD70D4D8C973}" srcOrd="1" destOrd="0" presId="urn:microsoft.com/office/officeart/2008/layout/HorizontalMultiLevelHierarchy#1"/>
    <dgm:cxn modelId="{9E9C3AFC-29E4-48AC-BBB3-3D598796659E}" type="presOf" srcId="{3620C3CF-6F8D-406C-B3ED-9547AAB445CF}" destId="{7420A1EA-C315-4D93-BD06-0EFDE3884127}" srcOrd="1" destOrd="0" presId="urn:microsoft.com/office/officeart/2008/layout/HorizontalMultiLevelHierarchy#1"/>
    <dgm:cxn modelId="{41E1588E-8F90-4E55-9D35-8425EC8AC21C}" type="presOf" srcId="{18C82994-994E-46D4-BEBD-6D627DA5CBF3}" destId="{7F61BE28-56BD-4C04-9651-4499FADE892D}" srcOrd="0" destOrd="0" presId="urn:microsoft.com/office/officeart/2008/layout/HorizontalMultiLevelHierarchy#1"/>
    <dgm:cxn modelId="{FB4EAD64-C863-4E43-9EFB-E9A235F7542B}" type="presOf" srcId="{C4E75B6F-3DE6-4B4F-8FBD-874C2E4E8138}" destId="{89972A83-5C37-430D-AE87-6D03487353EF}" srcOrd="1" destOrd="0" presId="urn:microsoft.com/office/officeart/2008/layout/HorizontalMultiLevelHierarchy#1"/>
    <dgm:cxn modelId="{2B5EF3EF-E36B-40C6-B9A2-83BBFFCBBBD5}" srcId="{53437028-AAD6-4466-B73C-E90780338A00}" destId="{747BF9C2-2D2E-4490-A1D1-2F53572AF52F}" srcOrd="3" destOrd="0" parTransId="{C4E75B6F-3DE6-4B4F-8FBD-874C2E4E8138}" sibTransId="{4E931B65-2EBD-4EDC-AD46-2F30B22EDAC9}"/>
    <dgm:cxn modelId="{DC1B6A98-E76C-4146-A023-66783FA78BAB}" type="presParOf" srcId="{AED671A5-0381-4C9B-B9BF-D228CA03A137}" destId="{3F72C97B-93B1-4F92-8559-F524A486BF93}" srcOrd="0" destOrd="0" presId="urn:microsoft.com/office/officeart/2008/layout/HorizontalMultiLevelHierarchy#1"/>
    <dgm:cxn modelId="{D4E0D124-F76B-4446-8009-1F1FCC63CEE0}" type="presParOf" srcId="{3F72C97B-93B1-4F92-8559-F524A486BF93}" destId="{2EF85D03-C7B5-4690-B05E-ADE9A3A9CBA7}" srcOrd="0" destOrd="0" presId="urn:microsoft.com/office/officeart/2008/layout/HorizontalMultiLevelHierarchy#1"/>
    <dgm:cxn modelId="{5190D5A9-D79D-4C60-ACA7-F3E2B08CE0C1}" type="presParOf" srcId="{3F72C97B-93B1-4F92-8559-F524A486BF93}" destId="{7009321F-C720-4886-886D-1E1D17A13282}" srcOrd="1" destOrd="0" presId="urn:microsoft.com/office/officeart/2008/layout/HorizontalMultiLevelHierarchy#1"/>
    <dgm:cxn modelId="{045697BB-04F4-4DEB-9E54-380276985A06}" type="presParOf" srcId="{7009321F-C720-4886-886D-1E1D17A13282}" destId="{A17D46CA-B466-4872-8A67-ADFD975411B5}" srcOrd="0" destOrd="0" presId="urn:microsoft.com/office/officeart/2008/layout/HorizontalMultiLevelHierarchy#1"/>
    <dgm:cxn modelId="{F6BA6E2F-D630-4E2A-B8A3-019722F3B83E}" type="presParOf" srcId="{A17D46CA-B466-4872-8A67-ADFD975411B5}" destId="{AEBAA1AB-CDCA-4F1F-8AAC-47578487FEF6}" srcOrd="0" destOrd="0" presId="urn:microsoft.com/office/officeart/2008/layout/HorizontalMultiLevelHierarchy#1"/>
    <dgm:cxn modelId="{820DAB92-B63D-4CA3-90CB-FB22475444CA}" type="presParOf" srcId="{7009321F-C720-4886-886D-1E1D17A13282}" destId="{4684EBE8-EBA4-40B4-9B29-00B14FC47FC2}" srcOrd="1" destOrd="0" presId="urn:microsoft.com/office/officeart/2008/layout/HorizontalMultiLevelHierarchy#1"/>
    <dgm:cxn modelId="{BD1BB1DF-581D-45AB-B4CF-051CAFBE7E5B}" type="presParOf" srcId="{4684EBE8-EBA4-40B4-9B29-00B14FC47FC2}" destId="{814F4268-78AD-4633-A6B3-365ECF4C62C4}" srcOrd="0" destOrd="0" presId="urn:microsoft.com/office/officeart/2008/layout/HorizontalMultiLevelHierarchy#1"/>
    <dgm:cxn modelId="{E561BBA4-8198-40FD-ADA5-24A08974966B}" type="presParOf" srcId="{4684EBE8-EBA4-40B4-9B29-00B14FC47FC2}" destId="{69FDBA12-5244-4B52-B3B8-07F356F94CC1}" srcOrd="1" destOrd="0" presId="urn:microsoft.com/office/officeart/2008/layout/HorizontalMultiLevelHierarchy#1"/>
    <dgm:cxn modelId="{9742BFE2-F88F-4A1C-8804-24606596C0DD}" type="presParOf" srcId="{7009321F-C720-4886-886D-1E1D17A13282}" destId="{ABFD64CA-41D9-432A-8198-F2DC76FA49D9}" srcOrd="2" destOrd="0" presId="urn:microsoft.com/office/officeart/2008/layout/HorizontalMultiLevelHierarchy#1"/>
    <dgm:cxn modelId="{C4A7647F-F2AE-4000-A9B2-105B0254DEC3}" type="presParOf" srcId="{ABFD64CA-41D9-432A-8198-F2DC76FA49D9}" destId="{32E829A7-C151-41A6-B11F-549947C0DFD7}" srcOrd="0" destOrd="0" presId="urn:microsoft.com/office/officeart/2008/layout/HorizontalMultiLevelHierarchy#1"/>
    <dgm:cxn modelId="{B63D6026-B9A5-4723-8E7A-77D30BC6F861}" type="presParOf" srcId="{7009321F-C720-4886-886D-1E1D17A13282}" destId="{DDFE5703-1A4B-4936-8B13-F46348694990}" srcOrd="3" destOrd="0" presId="urn:microsoft.com/office/officeart/2008/layout/HorizontalMultiLevelHierarchy#1"/>
    <dgm:cxn modelId="{B6CCFA04-8659-4094-8495-92E5E7CE2866}" type="presParOf" srcId="{DDFE5703-1A4B-4936-8B13-F46348694990}" destId="{8056E623-8F48-4C27-949F-CBF93A3D80DB}" srcOrd="0" destOrd="0" presId="urn:microsoft.com/office/officeart/2008/layout/HorizontalMultiLevelHierarchy#1"/>
    <dgm:cxn modelId="{23820833-18E2-4773-8DDD-28C4618EB951}" type="presParOf" srcId="{DDFE5703-1A4B-4936-8B13-F46348694990}" destId="{95D15797-06B1-4BC7-9D16-91983D200E11}" srcOrd="1" destOrd="0" presId="urn:microsoft.com/office/officeart/2008/layout/HorizontalMultiLevelHierarchy#1"/>
    <dgm:cxn modelId="{CF43E853-D2A1-46F6-94A3-7538B5B7459D}" type="presParOf" srcId="{7009321F-C720-4886-886D-1E1D17A13282}" destId="{F220C1B5-A4D7-4DDF-B051-09FD4F869EFA}" srcOrd="4" destOrd="0" presId="urn:microsoft.com/office/officeart/2008/layout/HorizontalMultiLevelHierarchy#1"/>
    <dgm:cxn modelId="{161431A9-4D2A-4E2F-8E01-ADA6E259046D}" type="presParOf" srcId="{F220C1B5-A4D7-4DDF-B051-09FD4F869EFA}" destId="{7420A1EA-C315-4D93-BD06-0EFDE3884127}" srcOrd="0" destOrd="0" presId="urn:microsoft.com/office/officeart/2008/layout/HorizontalMultiLevelHierarchy#1"/>
    <dgm:cxn modelId="{3F369133-B689-4165-9684-C7018EA535C5}" type="presParOf" srcId="{7009321F-C720-4886-886D-1E1D17A13282}" destId="{35252C43-0253-412B-B480-881BB86A61E8}" srcOrd="5" destOrd="0" presId="urn:microsoft.com/office/officeart/2008/layout/HorizontalMultiLevelHierarchy#1"/>
    <dgm:cxn modelId="{730C398D-0F83-484A-B27D-7553BC75ABFA}" type="presParOf" srcId="{35252C43-0253-412B-B480-881BB86A61E8}" destId="{7A95359F-28B8-4C3C-AA6B-1EFC7E0912B5}" srcOrd="0" destOrd="0" presId="urn:microsoft.com/office/officeart/2008/layout/HorizontalMultiLevelHierarchy#1"/>
    <dgm:cxn modelId="{572A1166-A8F7-4ECA-8204-F565F3D5CB9C}" type="presParOf" srcId="{35252C43-0253-412B-B480-881BB86A61E8}" destId="{FCD40D79-9CA6-474B-B515-64EB4501BE35}" srcOrd="1" destOrd="0" presId="urn:microsoft.com/office/officeart/2008/layout/HorizontalMultiLevelHierarchy#1"/>
    <dgm:cxn modelId="{C1FD32EB-9FB4-459F-AA6F-46ED9A7EFB43}" type="presParOf" srcId="{7009321F-C720-4886-886D-1E1D17A13282}" destId="{5E2B5E70-DD45-4EF6-9D2E-9D1183C2BEA1}" srcOrd="6" destOrd="0" presId="urn:microsoft.com/office/officeart/2008/layout/HorizontalMultiLevelHierarchy#1"/>
    <dgm:cxn modelId="{95A4A171-A12E-42BE-A6A0-93081420F8E4}" type="presParOf" srcId="{5E2B5E70-DD45-4EF6-9D2E-9D1183C2BEA1}" destId="{89972A83-5C37-430D-AE87-6D03487353EF}" srcOrd="0" destOrd="0" presId="urn:microsoft.com/office/officeart/2008/layout/HorizontalMultiLevelHierarchy#1"/>
    <dgm:cxn modelId="{9EAD9D7E-F4C6-4BEC-9C58-5095569B0E48}" type="presParOf" srcId="{7009321F-C720-4886-886D-1E1D17A13282}" destId="{B4093AFB-44A6-419C-91F6-E77765AE40F9}" srcOrd="7" destOrd="0" presId="urn:microsoft.com/office/officeart/2008/layout/HorizontalMultiLevelHierarchy#1"/>
    <dgm:cxn modelId="{A4088CF4-1F9B-40F6-AF94-3DA003238622}" type="presParOf" srcId="{B4093AFB-44A6-419C-91F6-E77765AE40F9}" destId="{6FA42961-30F1-42E2-A848-34E832475C6C}" srcOrd="0" destOrd="0" presId="urn:microsoft.com/office/officeart/2008/layout/HorizontalMultiLevelHierarchy#1"/>
    <dgm:cxn modelId="{75C7CBE2-3406-4988-A70A-EAE06E30E9FC}" type="presParOf" srcId="{B4093AFB-44A6-419C-91F6-E77765AE40F9}" destId="{22E8C247-9A86-4C15-A116-7DE12F662D34}" srcOrd="1" destOrd="0" presId="urn:microsoft.com/office/officeart/2008/layout/HorizontalMultiLevelHierarchy#1"/>
    <dgm:cxn modelId="{E4074841-1B4D-42E2-B865-311F952F6A5E}" type="presParOf" srcId="{7009321F-C720-4886-886D-1E1D17A13282}" destId="{DE62EC2E-D971-4A8E-A09E-499D58028254}" srcOrd="8" destOrd="0" presId="urn:microsoft.com/office/officeart/2008/layout/HorizontalMultiLevelHierarchy#1"/>
    <dgm:cxn modelId="{C81D4520-11BD-4360-AAA2-C7296BEB6F7B}" type="presParOf" srcId="{DE62EC2E-D971-4A8E-A09E-499D58028254}" destId="{94218E07-7375-468C-9BA2-BD70D4D8C973}" srcOrd="0" destOrd="0" presId="urn:microsoft.com/office/officeart/2008/layout/HorizontalMultiLevelHierarchy#1"/>
    <dgm:cxn modelId="{08E7D5CA-B656-41BB-B7AE-5E463C55C284}" type="presParOf" srcId="{7009321F-C720-4886-886D-1E1D17A13282}" destId="{DF315078-FC42-430F-8C61-179276B1B01D}" srcOrd="9" destOrd="0" presId="urn:microsoft.com/office/officeart/2008/layout/HorizontalMultiLevelHierarchy#1"/>
    <dgm:cxn modelId="{CFFFCD56-6AFB-4E06-8426-9C6D313B5CA9}" type="presParOf" srcId="{DF315078-FC42-430F-8C61-179276B1B01D}" destId="{AEE55CB9-8360-4F05-A5A9-D947D5C0F9D2}" srcOrd="0" destOrd="0" presId="urn:microsoft.com/office/officeart/2008/layout/HorizontalMultiLevelHierarchy#1"/>
    <dgm:cxn modelId="{3873CF9D-4702-4794-ACC5-699579CBCDD8}" type="presParOf" srcId="{DF315078-FC42-430F-8C61-179276B1B01D}" destId="{9187BD40-8263-4EC7-A78A-5C0F0548B03F}" srcOrd="1" destOrd="0" presId="urn:microsoft.com/office/officeart/2008/layout/HorizontalMultiLevelHierarchy#1"/>
    <dgm:cxn modelId="{B3251914-9ACD-4092-A51A-441DF478BB43}" type="presParOf" srcId="{7009321F-C720-4886-886D-1E1D17A13282}" destId="{A4A5AC8A-9E95-4A8F-9177-E6AD25AE4AA7}" srcOrd="10" destOrd="0" presId="urn:microsoft.com/office/officeart/2008/layout/HorizontalMultiLevelHierarchy#1"/>
    <dgm:cxn modelId="{EAF178CD-4029-4FC4-89AC-0D38014D9642}" type="presParOf" srcId="{A4A5AC8A-9E95-4A8F-9177-E6AD25AE4AA7}" destId="{583C9A27-654F-47D1-B293-7E0A5E32DD5F}" srcOrd="0" destOrd="0" presId="urn:microsoft.com/office/officeart/2008/layout/HorizontalMultiLevelHierarchy#1"/>
    <dgm:cxn modelId="{CB52BC62-2214-4D5A-B60D-9E79B8FDE9D5}" type="presParOf" srcId="{7009321F-C720-4886-886D-1E1D17A13282}" destId="{C8CF8CB5-44F0-493C-AB89-0B32F1701B9F}" srcOrd="11" destOrd="0" presId="urn:microsoft.com/office/officeart/2008/layout/HorizontalMultiLevelHierarchy#1"/>
    <dgm:cxn modelId="{9436EEE9-76A7-4C21-B178-A6F8618224F1}" type="presParOf" srcId="{C8CF8CB5-44F0-493C-AB89-0B32F1701B9F}" destId="{2AC31803-74E3-4917-B2F6-A38DEE8D8320}" srcOrd="0" destOrd="0" presId="urn:microsoft.com/office/officeart/2008/layout/HorizontalMultiLevelHierarchy#1"/>
    <dgm:cxn modelId="{D4960387-8A45-4DAC-A649-DEAF7A638486}" type="presParOf" srcId="{C8CF8CB5-44F0-493C-AB89-0B32F1701B9F}" destId="{12541FA7-8385-4BF3-BF50-DB6DB96C0D5F}" srcOrd="1" destOrd="0" presId="urn:microsoft.com/office/officeart/2008/layout/HorizontalMultiLevelHierarchy#1"/>
    <dgm:cxn modelId="{19676726-2DBB-4B53-89EE-6DCDF54E3E6C}" type="presParOf" srcId="{7009321F-C720-4886-886D-1E1D17A13282}" destId="{C765A166-CABA-43F6-A1A1-1C36EEA8A2C9}" srcOrd="12" destOrd="0" presId="urn:microsoft.com/office/officeart/2008/layout/HorizontalMultiLevelHierarchy#1"/>
    <dgm:cxn modelId="{1A4BB3DB-ACC9-4EA6-9161-608CA83470EA}" type="presParOf" srcId="{C765A166-CABA-43F6-A1A1-1C36EEA8A2C9}" destId="{E65A7360-A6AC-4378-9476-78A533568E1B}" srcOrd="0" destOrd="0" presId="urn:microsoft.com/office/officeart/2008/layout/HorizontalMultiLevelHierarchy#1"/>
    <dgm:cxn modelId="{E12AB27C-7992-4F4F-8261-BEDD8E19F95A}" type="presParOf" srcId="{7009321F-C720-4886-886D-1E1D17A13282}" destId="{F98C9483-917B-4221-8D02-CF55870E4E9F}" srcOrd="13" destOrd="0" presId="urn:microsoft.com/office/officeart/2008/layout/HorizontalMultiLevelHierarchy#1"/>
    <dgm:cxn modelId="{AEB0A78F-3CA1-4321-8359-CA432354841B}" type="presParOf" srcId="{F98C9483-917B-4221-8D02-CF55870E4E9F}" destId="{50A33D7F-C56E-44BF-94FA-5F57F30EE596}" srcOrd="0" destOrd="0" presId="urn:microsoft.com/office/officeart/2008/layout/HorizontalMultiLevelHierarchy#1"/>
    <dgm:cxn modelId="{CF50B8C6-6F1D-45A4-B12B-157D56BEAD42}" type="presParOf" srcId="{F98C9483-917B-4221-8D02-CF55870E4E9F}" destId="{3C39121D-587E-43CD-A479-E39B8F096BE5}" srcOrd="1" destOrd="0" presId="urn:microsoft.com/office/officeart/2008/layout/HorizontalMultiLevelHierarchy#1"/>
    <dgm:cxn modelId="{3BC68428-552F-4546-AFBD-E45565231240}" type="presParOf" srcId="{7009321F-C720-4886-886D-1E1D17A13282}" destId="{E6FE1BA3-0F53-4C3A-A808-94704968FFA2}" srcOrd="14" destOrd="0" presId="urn:microsoft.com/office/officeart/2008/layout/HorizontalMultiLevelHierarchy#1"/>
    <dgm:cxn modelId="{83978AF3-2C7E-412A-93FD-25CB1BBD49C6}" type="presParOf" srcId="{E6FE1BA3-0F53-4C3A-A808-94704968FFA2}" destId="{C907441C-F899-4D51-B317-1072E1CB8DA1}" srcOrd="0" destOrd="0" presId="urn:microsoft.com/office/officeart/2008/layout/HorizontalMultiLevelHierarchy#1"/>
    <dgm:cxn modelId="{72632876-5CA9-445A-A576-C5702C9B0A31}" type="presParOf" srcId="{7009321F-C720-4886-886D-1E1D17A13282}" destId="{6F6DE67A-A5F9-4C51-B0DA-33E19F55030F}" srcOrd="15" destOrd="0" presId="urn:microsoft.com/office/officeart/2008/layout/HorizontalMultiLevelHierarchy#1"/>
    <dgm:cxn modelId="{E7C553A2-D0C8-4EDA-851B-39D43698BB41}" type="presParOf" srcId="{6F6DE67A-A5F9-4C51-B0DA-33E19F55030F}" destId="{DCF5161B-95B9-4C44-A294-1ED3952C7F3B}" srcOrd="0" destOrd="0" presId="urn:microsoft.com/office/officeart/2008/layout/HorizontalMultiLevelHierarchy#1"/>
    <dgm:cxn modelId="{91883AFB-5F70-44A5-8AA5-AAD7A78D6728}" type="presParOf" srcId="{6F6DE67A-A5F9-4C51-B0DA-33E19F55030F}" destId="{753F464E-F16C-4B49-A500-43C2073F783C}" srcOrd="1" destOrd="0" presId="urn:microsoft.com/office/officeart/2008/layout/HorizontalMultiLevelHierarchy#1"/>
    <dgm:cxn modelId="{68C449B4-828E-4625-A0C0-BB1C82E5CD1C}" type="presParOf" srcId="{7009321F-C720-4886-886D-1E1D17A13282}" destId="{75BE1C52-3914-488D-B227-6BBD3CEC068F}" srcOrd="16" destOrd="0" presId="urn:microsoft.com/office/officeart/2008/layout/HorizontalMultiLevelHierarchy#1"/>
    <dgm:cxn modelId="{ABA49A26-0C95-4D5C-8BE5-E12EB8D32357}" type="presParOf" srcId="{75BE1C52-3914-488D-B227-6BBD3CEC068F}" destId="{66E46439-635C-40C4-A2D6-200CD2B85653}" srcOrd="0" destOrd="0" presId="urn:microsoft.com/office/officeart/2008/layout/HorizontalMultiLevelHierarchy#1"/>
    <dgm:cxn modelId="{8C0852BA-1D85-4983-92DA-A65F2AD94D0D}" type="presParOf" srcId="{7009321F-C720-4886-886D-1E1D17A13282}" destId="{DF00884F-17B2-4DAD-99D1-5CF2DD5345A1}" srcOrd="17" destOrd="0" presId="urn:microsoft.com/office/officeart/2008/layout/HorizontalMultiLevelHierarchy#1"/>
    <dgm:cxn modelId="{EE78DFF1-C07B-496E-BB2A-960391B18CE2}" type="presParOf" srcId="{DF00884F-17B2-4DAD-99D1-5CF2DD5345A1}" destId="{7F61BE28-56BD-4C04-9651-4499FADE892D}" srcOrd="0" destOrd="0" presId="urn:microsoft.com/office/officeart/2008/layout/HorizontalMultiLevelHierarchy#1"/>
    <dgm:cxn modelId="{CD8DB748-3838-45F6-B25C-9C2DC016086C}" type="presParOf" srcId="{DF00884F-17B2-4DAD-99D1-5CF2DD5345A1}" destId="{74497578-7C9B-4B7E-92FA-DC22F8E878BD}" srcOrd="1" destOrd="0" presId="urn:microsoft.com/office/officeart/2008/layout/HorizontalMultiLevelHierarchy#1"/>
    <dgm:cxn modelId="{56CBD65C-0121-4D42-A772-D2F1AEF59794}" type="presParOf" srcId="{7009321F-C720-4886-886D-1E1D17A13282}" destId="{21C6957E-18F8-4018-8E0B-39DA75B9885B}" srcOrd="18" destOrd="0" presId="urn:microsoft.com/office/officeart/2008/layout/HorizontalMultiLevelHierarchy#1"/>
    <dgm:cxn modelId="{CB6D50B0-AEF2-49AC-B7EE-314FF91938A7}" type="presParOf" srcId="{21C6957E-18F8-4018-8E0B-39DA75B9885B}" destId="{8065A0E8-C325-44D7-9394-5AC6ECBA21B3}" srcOrd="0" destOrd="0" presId="urn:microsoft.com/office/officeart/2008/layout/HorizontalMultiLevelHierarchy#1"/>
    <dgm:cxn modelId="{E55C0800-7892-440F-BB93-E7C376ADA843}" type="presParOf" srcId="{7009321F-C720-4886-886D-1E1D17A13282}" destId="{92177973-2A9C-489D-9C36-AC9A7317FE46}" srcOrd="19" destOrd="0" presId="urn:microsoft.com/office/officeart/2008/layout/HorizontalMultiLevelHierarchy#1"/>
    <dgm:cxn modelId="{FBA1404F-5B55-4D9E-886B-70D602AA9826}" type="presParOf" srcId="{92177973-2A9C-489D-9C36-AC9A7317FE46}" destId="{A9CFE50C-5C11-4CEA-A474-1C34B04E850E}" srcOrd="0" destOrd="0" presId="urn:microsoft.com/office/officeart/2008/layout/HorizontalMultiLevelHierarchy#1"/>
    <dgm:cxn modelId="{77031CE7-5303-4C8A-B4A4-329432501078}" type="presParOf" srcId="{92177973-2A9C-489D-9C36-AC9A7317FE46}" destId="{4FC2D4AD-4BCA-4B7D-B710-BC4941B78887}" srcOrd="1" destOrd="0" presId="urn:microsoft.com/office/officeart/2008/layout/HorizontalMultiLevelHierarchy#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6957E-18F8-4018-8E0B-39DA75B9885B}">
      <dsp:nvSpPr>
        <dsp:cNvPr id="0" name=""/>
        <dsp:cNvSpPr/>
      </dsp:nvSpPr>
      <dsp:spPr>
        <a:xfrm>
          <a:off x="1267882" y="2616977"/>
          <a:ext cx="334884" cy="2425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442" y="0"/>
              </a:lnTo>
              <a:lnTo>
                <a:pt x="167442" y="2425483"/>
              </a:lnTo>
              <a:lnTo>
                <a:pt x="334884" y="2425483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1374112" y="3768506"/>
        <a:ext cx="122424" cy="122424"/>
      </dsp:txXfrm>
    </dsp:sp>
    <dsp:sp modelId="{75BE1C52-3914-488D-B227-6BBD3CEC068F}">
      <dsp:nvSpPr>
        <dsp:cNvPr id="0" name=""/>
        <dsp:cNvSpPr/>
      </dsp:nvSpPr>
      <dsp:spPr>
        <a:xfrm>
          <a:off x="1267882" y="2616977"/>
          <a:ext cx="334884" cy="1884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442" y="0"/>
              </a:lnTo>
              <a:lnTo>
                <a:pt x="167442" y="1884884"/>
              </a:lnTo>
              <a:lnTo>
                <a:pt x="334884" y="1884884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1387464" y="3511559"/>
        <a:ext cx="95720" cy="95720"/>
      </dsp:txXfrm>
    </dsp:sp>
    <dsp:sp modelId="{E6FE1BA3-0F53-4C3A-A808-94704968FFA2}">
      <dsp:nvSpPr>
        <dsp:cNvPr id="0" name=""/>
        <dsp:cNvSpPr/>
      </dsp:nvSpPr>
      <dsp:spPr>
        <a:xfrm>
          <a:off x="1267882" y="2616977"/>
          <a:ext cx="334884" cy="1349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442" y="0"/>
              </a:lnTo>
              <a:lnTo>
                <a:pt x="167442" y="1349578"/>
              </a:lnTo>
              <a:lnTo>
                <a:pt x="334884" y="1349578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400561" y="3257004"/>
        <a:ext cx="69525" cy="69525"/>
      </dsp:txXfrm>
    </dsp:sp>
    <dsp:sp modelId="{C765A166-CABA-43F6-A1A1-1C36EEA8A2C9}">
      <dsp:nvSpPr>
        <dsp:cNvPr id="0" name=""/>
        <dsp:cNvSpPr/>
      </dsp:nvSpPr>
      <dsp:spPr>
        <a:xfrm>
          <a:off x="1267882" y="2616977"/>
          <a:ext cx="334884" cy="8142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442" y="0"/>
              </a:lnTo>
              <a:lnTo>
                <a:pt x="167442" y="814273"/>
              </a:lnTo>
              <a:lnTo>
                <a:pt x="334884" y="814273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413313" y="3002102"/>
        <a:ext cx="44022" cy="44022"/>
      </dsp:txXfrm>
    </dsp:sp>
    <dsp:sp modelId="{A4A5AC8A-9E95-4A8F-9177-E6AD25AE4AA7}">
      <dsp:nvSpPr>
        <dsp:cNvPr id="0" name=""/>
        <dsp:cNvSpPr/>
      </dsp:nvSpPr>
      <dsp:spPr>
        <a:xfrm>
          <a:off x="1267882" y="2616977"/>
          <a:ext cx="334884" cy="278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7442" y="0"/>
              </a:lnTo>
              <a:lnTo>
                <a:pt x="167442" y="278967"/>
              </a:lnTo>
              <a:lnTo>
                <a:pt x="334884" y="278967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424428" y="2745564"/>
        <a:ext cx="21792" cy="21792"/>
      </dsp:txXfrm>
    </dsp:sp>
    <dsp:sp modelId="{DE62EC2E-D971-4A8E-A09E-499D58028254}">
      <dsp:nvSpPr>
        <dsp:cNvPr id="0" name=""/>
        <dsp:cNvSpPr/>
      </dsp:nvSpPr>
      <dsp:spPr>
        <a:xfrm>
          <a:off x="1267882" y="2360639"/>
          <a:ext cx="334884" cy="256338"/>
        </a:xfrm>
        <a:custGeom>
          <a:avLst/>
          <a:gdLst/>
          <a:ahLst/>
          <a:cxnLst/>
          <a:rect l="0" t="0" r="0" b="0"/>
          <a:pathLst>
            <a:path>
              <a:moveTo>
                <a:pt x="0" y="256338"/>
              </a:moveTo>
              <a:lnTo>
                <a:pt x="167442" y="256338"/>
              </a:lnTo>
              <a:lnTo>
                <a:pt x="167442" y="0"/>
              </a:lnTo>
              <a:lnTo>
                <a:pt x="334884" y="0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424781" y="2478264"/>
        <a:ext cx="21086" cy="21086"/>
      </dsp:txXfrm>
    </dsp:sp>
    <dsp:sp modelId="{5E2B5E70-DD45-4EF6-9D2E-9D1183C2BEA1}">
      <dsp:nvSpPr>
        <dsp:cNvPr id="0" name=""/>
        <dsp:cNvSpPr/>
      </dsp:nvSpPr>
      <dsp:spPr>
        <a:xfrm>
          <a:off x="1267882" y="1825333"/>
          <a:ext cx="334884" cy="791643"/>
        </a:xfrm>
        <a:custGeom>
          <a:avLst/>
          <a:gdLst/>
          <a:ahLst/>
          <a:cxnLst/>
          <a:rect l="0" t="0" r="0" b="0"/>
          <a:pathLst>
            <a:path>
              <a:moveTo>
                <a:pt x="0" y="791643"/>
              </a:moveTo>
              <a:lnTo>
                <a:pt x="167442" y="791643"/>
              </a:lnTo>
              <a:lnTo>
                <a:pt x="167442" y="0"/>
              </a:lnTo>
              <a:lnTo>
                <a:pt x="334884" y="0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413835" y="2199666"/>
        <a:ext cx="42978" cy="42978"/>
      </dsp:txXfrm>
    </dsp:sp>
    <dsp:sp modelId="{F220C1B5-A4D7-4DDF-B051-09FD4F869EFA}">
      <dsp:nvSpPr>
        <dsp:cNvPr id="0" name=""/>
        <dsp:cNvSpPr/>
      </dsp:nvSpPr>
      <dsp:spPr>
        <a:xfrm>
          <a:off x="1267882" y="1290027"/>
          <a:ext cx="334884" cy="1326949"/>
        </a:xfrm>
        <a:custGeom>
          <a:avLst/>
          <a:gdLst/>
          <a:ahLst/>
          <a:cxnLst/>
          <a:rect l="0" t="0" r="0" b="0"/>
          <a:pathLst>
            <a:path>
              <a:moveTo>
                <a:pt x="0" y="1326949"/>
              </a:moveTo>
              <a:lnTo>
                <a:pt x="167442" y="1326949"/>
              </a:lnTo>
              <a:lnTo>
                <a:pt x="167442" y="0"/>
              </a:lnTo>
              <a:lnTo>
                <a:pt x="334884" y="0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 dirty="0"/>
        </a:p>
      </dsp:txBody>
      <dsp:txXfrm>
        <a:off x="1401110" y="1919288"/>
        <a:ext cx="68427" cy="68427"/>
      </dsp:txXfrm>
    </dsp:sp>
    <dsp:sp modelId="{ABFD64CA-41D9-432A-8198-F2DC76FA49D9}">
      <dsp:nvSpPr>
        <dsp:cNvPr id="0" name=""/>
        <dsp:cNvSpPr/>
      </dsp:nvSpPr>
      <dsp:spPr>
        <a:xfrm>
          <a:off x="1267882" y="754722"/>
          <a:ext cx="334884" cy="1862255"/>
        </a:xfrm>
        <a:custGeom>
          <a:avLst/>
          <a:gdLst/>
          <a:ahLst/>
          <a:cxnLst/>
          <a:rect l="0" t="0" r="0" b="0"/>
          <a:pathLst>
            <a:path>
              <a:moveTo>
                <a:pt x="0" y="1862255"/>
              </a:moveTo>
              <a:lnTo>
                <a:pt x="167442" y="1862255"/>
              </a:lnTo>
              <a:lnTo>
                <a:pt x="167442" y="0"/>
              </a:lnTo>
              <a:lnTo>
                <a:pt x="334884" y="0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 dirty="0"/>
        </a:p>
      </dsp:txBody>
      <dsp:txXfrm>
        <a:off x="1388021" y="1638546"/>
        <a:ext cx="94606" cy="94606"/>
      </dsp:txXfrm>
    </dsp:sp>
    <dsp:sp modelId="{A17D46CA-B466-4872-8A67-ADFD975411B5}">
      <dsp:nvSpPr>
        <dsp:cNvPr id="0" name=""/>
        <dsp:cNvSpPr/>
      </dsp:nvSpPr>
      <dsp:spPr>
        <a:xfrm>
          <a:off x="1267882" y="219416"/>
          <a:ext cx="334884" cy="2397560"/>
        </a:xfrm>
        <a:custGeom>
          <a:avLst/>
          <a:gdLst/>
          <a:ahLst/>
          <a:cxnLst/>
          <a:rect l="0" t="0" r="0" b="0"/>
          <a:pathLst>
            <a:path>
              <a:moveTo>
                <a:pt x="0" y="2397560"/>
              </a:moveTo>
              <a:lnTo>
                <a:pt x="167442" y="2397560"/>
              </a:lnTo>
              <a:lnTo>
                <a:pt x="167442" y="0"/>
              </a:lnTo>
              <a:lnTo>
                <a:pt x="334884" y="0"/>
              </a:lnTo>
            </a:path>
          </a:pathLst>
        </a:custGeom>
        <a:noFill/>
        <a:ln w="10000" cap="flat" cmpd="sng" algn="ctr">
          <a:solidFill>
            <a:schemeClr val="tx1">
              <a:lumMod val="50000"/>
              <a:lumOff val="5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 dirty="0"/>
        </a:p>
      </dsp:txBody>
      <dsp:txXfrm>
        <a:off x="1374803" y="1357676"/>
        <a:ext cx="121041" cy="121041"/>
      </dsp:txXfrm>
    </dsp:sp>
    <dsp:sp modelId="{2EF85D03-C7B5-4690-B05E-ADE9A3A9CBA7}">
      <dsp:nvSpPr>
        <dsp:cNvPr id="0" name=""/>
        <dsp:cNvSpPr/>
      </dsp:nvSpPr>
      <dsp:spPr>
        <a:xfrm rot="16200000">
          <a:off x="-1004849" y="1983036"/>
          <a:ext cx="3277580" cy="1267882"/>
        </a:xfrm>
        <a:prstGeom prst="rect">
          <a:avLst/>
        </a:prstGeom>
        <a:noFill/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400" kern="1200" dirty="0"/>
        </a:p>
      </dsp:txBody>
      <dsp:txXfrm>
        <a:off x="-1004849" y="1983036"/>
        <a:ext cx="3277580" cy="1267882"/>
      </dsp:txXfrm>
    </dsp:sp>
    <dsp:sp modelId="{814F4268-78AD-4633-A6B3-365ECF4C62C4}">
      <dsp:nvSpPr>
        <dsp:cNvPr id="0" name=""/>
        <dsp:cNvSpPr/>
      </dsp:nvSpPr>
      <dsp:spPr>
        <a:xfrm>
          <a:off x="1602767" y="5294"/>
          <a:ext cx="5324407" cy="428244"/>
        </a:xfrm>
        <a:prstGeom prst="rect">
          <a:avLst/>
        </a:prstGeom>
        <a:solidFill>
          <a:srgbClr val="A1DA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Asociación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Consumidores</a:t>
          </a:r>
          <a:endParaRPr lang="en-GB" sz="1600" kern="1200" dirty="0"/>
        </a:p>
      </dsp:txBody>
      <dsp:txXfrm>
        <a:off x="1602767" y="5294"/>
        <a:ext cx="5324407" cy="428244"/>
      </dsp:txXfrm>
    </dsp:sp>
    <dsp:sp modelId="{8056E623-8F48-4C27-949F-CBF93A3D80DB}">
      <dsp:nvSpPr>
        <dsp:cNvPr id="0" name=""/>
        <dsp:cNvSpPr/>
      </dsp:nvSpPr>
      <dsp:spPr>
        <a:xfrm>
          <a:off x="1602767" y="540599"/>
          <a:ext cx="5330349" cy="428244"/>
        </a:xfrm>
        <a:prstGeom prst="rect">
          <a:avLst/>
        </a:prstGeom>
        <a:solidFill>
          <a:srgbClr val="A1DA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Asociación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Centros</a:t>
          </a:r>
          <a:endParaRPr lang="en-GB" sz="1600" kern="1200" dirty="0"/>
        </a:p>
      </dsp:txBody>
      <dsp:txXfrm>
        <a:off x="1602767" y="540599"/>
        <a:ext cx="5330349" cy="428244"/>
      </dsp:txXfrm>
    </dsp:sp>
    <dsp:sp modelId="{7A95359F-28B8-4C3C-AA6B-1EFC7E0912B5}">
      <dsp:nvSpPr>
        <dsp:cNvPr id="0" name=""/>
        <dsp:cNvSpPr/>
      </dsp:nvSpPr>
      <dsp:spPr>
        <a:xfrm>
          <a:off x="1602767" y="1075905"/>
          <a:ext cx="5324407" cy="428244"/>
        </a:xfrm>
        <a:prstGeom prst="rect">
          <a:avLst/>
        </a:prstGeom>
        <a:solidFill>
          <a:srgbClr val="A1DA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Colegio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Profesores</a:t>
          </a:r>
          <a:endParaRPr lang="en-GB" sz="1600" kern="1200" dirty="0"/>
        </a:p>
      </dsp:txBody>
      <dsp:txXfrm>
        <a:off x="1602767" y="1075905"/>
        <a:ext cx="5324407" cy="428244"/>
      </dsp:txXfrm>
    </dsp:sp>
    <dsp:sp modelId="{6FA42961-30F1-42E2-A848-34E832475C6C}">
      <dsp:nvSpPr>
        <dsp:cNvPr id="0" name=""/>
        <dsp:cNvSpPr/>
      </dsp:nvSpPr>
      <dsp:spPr>
        <a:xfrm>
          <a:off x="1602767" y="1611211"/>
          <a:ext cx="5324407" cy="428244"/>
        </a:xfrm>
        <a:prstGeom prst="rect">
          <a:avLst/>
        </a:prstGeom>
        <a:solidFill>
          <a:srgbClr val="A1DA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Colegio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Periodistas</a:t>
          </a:r>
          <a:endParaRPr lang="en-GB" sz="1600" kern="1200" dirty="0"/>
        </a:p>
      </dsp:txBody>
      <dsp:txXfrm>
        <a:off x="1602767" y="1611211"/>
        <a:ext cx="5324407" cy="428244"/>
      </dsp:txXfrm>
    </dsp:sp>
    <dsp:sp modelId="{AEE55CB9-8360-4F05-A5A9-D947D5C0F9D2}">
      <dsp:nvSpPr>
        <dsp:cNvPr id="0" name=""/>
        <dsp:cNvSpPr/>
      </dsp:nvSpPr>
      <dsp:spPr>
        <a:xfrm>
          <a:off x="1602767" y="2146516"/>
          <a:ext cx="5324407" cy="428244"/>
        </a:xfrm>
        <a:prstGeom prst="rect">
          <a:avLst/>
        </a:prstGeom>
        <a:solidFill>
          <a:srgbClr val="A1DA0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Facultades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Comunicación</a:t>
          </a:r>
          <a:endParaRPr lang="en-GB" sz="1600" kern="1200" dirty="0"/>
        </a:p>
      </dsp:txBody>
      <dsp:txXfrm>
        <a:off x="1602767" y="2146516"/>
        <a:ext cx="5324407" cy="428244"/>
      </dsp:txXfrm>
    </dsp:sp>
    <dsp:sp modelId="{2AC31803-74E3-4917-B2F6-A38DEE8D8320}">
      <dsp:nvSpPr>
        <dsp:cNvPr id="0" name=""/>
        <dsp:cNvSpPr/>
      </dsp:nvSpPr>
      <dsp:spPr>
        <a:xfrm>
          <a:off x="1602767" y="2681822"/>
          <a:ext cx="5324407" cy="428244"/>
        </a:xfrm>
        <a:prstGeom prst="rect">
          <a:avLst/>
        </a:prstGeom>
        <a:solidFill>
          <a:srgbClr val="FF8415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Radio y </a:t>
          </a:r>
          <a:r>
            <a:rPr lang="en-US" sz="1600" kern="1200" dirty="0" err="1" smtClean="0"/>
            <a:t>televisión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comercial</a:t>
          </a:r>
          <a:endParaRPr lang="en-GB" sz="1600" kern="1200" dirty="0"/>
        </a:p>
      </dsp:txBody>
      <dsp:txXfrm>
        <a:off x="1602767" y="2681822"/>
        <a:ext cx="5324407" cy="428244"/>
      </dsp:txXfrm>
    </dsp:sp>
    <dsp:sp modelId="{50A33D7F-C56E-44BF-94FA-5F57F30EE596}">
      <dsp:nvSpPr>
        <dsp:cNvPr id="0" name=""/>
        <dsp:cNvSpPr/>
      </dsp:nvSpPr>
      <dsp:spPr>
        <a:xfrm>
          <a:off x="1602767" y="3217128"/>
          <a:ext cx="5324407" cy="428244"/>
        </a:xfrm>
        <a:prstGeom prst="rect">
          <a:avLst/>
        </a:prstGeom>
        <a:solidFill>
          <a:srgbClr val="FF8415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Radio y </a:t>
          </a:r>
          <a:r>
            <a:rPr lang="en-US" sz="1600" kern="1200" dirty="0" err="1" smtClean="0"/>
            <a:t>televisión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educativa</a:t>
          </a:r>
          <a:endParaRPr lang="en-GB" sz="1600" kern="1200" dirty="0"/>
        </a:p>
      </dsp:txBody>
      <dsp:txXfrm>
        <a:off x="1602767" y="3217128"/>
        <a:ext cx="5324407" cy="428244"/>
      </dsp:txXfrm>
    </dsp:sp>
    <dsp:sp modelId="{DCF5161B-95B9-4C44-A294-1ED3952C7F3B}">
      <dsp:nvSpPr>
        <dsp:cNvPr id="0" name=""/>
        <dsp:cNvSpPr/>
      </dsp:nvSpPr>
      <dsp:spPr>
        <a:xfrm>
          <a:off x="1602767" y="3752433"/>
          <a:ext cx="5324407" cy="428244"/>
        </a:xfrm>
        <a:prstGeom prst="rect">
          <a:avLst/>
        </a:prstGeom>
        <a:solidFill>
          <a:srgbClr val="FF8415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Consejo</a:t>
          </a:r>
          <a:r>
            <a:rPr lang="en-US" sz="1600" kern="1200" dirty="0" smtClean="0"/>
            <a:t> de la </a:t>
          </a:r>
          <a:r>
            <a:rPr lang="en-US" sz="1600" kern="1200" dirty="0" err="1" smtClean="0"/>
            <a:t>prensa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peruana</a:t>
          </a:r>
          <a:endParaRPr lang="en-GB" sz="1600" kern="1200" dirty="0"/>
        </a:p>
      </dsp:txBody>
      <dsp:txXfrm>
        <a:off x="1602767" y="3752433"/>
        <a:ext cx="5324407" cy="428244"/>
      </dsp:txXfrm>
    </dsp:sp>
    <dsp:sp modelId="{7F61BE28-56BD-4C04-9651-4499FADE892D}">
      <dsp:nvSpPr>
        <dsp:cNvPr id="0" name=""/>
        <dsp:cNvSpPr/>
      </dsp:nvSpPr>
      <dsp:spPr>
        <a:xfrm>
          <a:off x="1602767" y="4287739"/>
          <a:ext cx="5324407" cy="428244"/>
        </a:xfrm>
        <a:prstGeom prst="rect">
          <a:avLst/>
        </a:prstGeom>
        <a:solidFill>
          <a:srgbClr val="FF8415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Asociación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Anunciantes</a:t>
          </a:r>
          <a:endParaRPr lang="en-GB" sz="1600" kern="1200" dirty="0"/>
        </a:p>
      </dsp:txBody>
      <dsp:txXfrm>
        <a:off x="1602767" y="4287739"/>
        <a:ext cx="5324407" cy="428244"/>
      </dsp:txXfrm>
    </dsp:sp>
    <dsp:sp modelId="{A9CFE50C-5C11-4CEA-A474-1C34B04E850E}">
      <dsp:nvSpPr>
        <dsp:cNvPr id="0" name=""/>
        <dsp:cNvSpPr/>
      </dsp:nvSpPr>
      <dsp:spPr>
        <a:xfrm>
          <a:off x="1602767" y="4828338"/>
          <a:ext cx="5324407" cy="428244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Ministerio</a:t>
          </a:r>
          <a:r>
            <a:rPr lang="en-US" sz="1600" kern="1200" dirty="0" smtClean="0"/>
            <a:t> de </a:t>
          </a:r>
          <a:r>
            <a:rPr lang="en-US" sz="1600" kern="1200" dirty="0" err="1" smtClean="0"/>
            <a:t>Transportes</a:t>
          </a:r>
          <a:r>
            <a:rPr lang="en-US" sz="1600" kern="1200" dirty="0" smtClean="0"/>
            <a:t> y </a:t>
          </a:r>
          <a:r>
            <a:rPr lang="en-US" sz="1600" kern="1200" dirty="0" err="1" smtClean="0"/>
            <a:t>Comunicaciones</a:t>
          </a:r>
          <a:endParaRPr lang="en-GB" sz="1600" kern="1200" dirty="0"/>
        </a:p>
      </dsp:txBody>
      <dsp:txXfrm>
        <a:off x="1602767" y="4828338"/>
        <a:ext cx="5324407" cy="4282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8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B446C-A329-4F00-A562-A852D642FA9A}" type="datetimeFigureOut">
              <a:rPr lang="es-PE" smtClean="0"/>
              <a:t>09/05/2017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6D0FCD-FFE7-478D-9A03-53DB3BC2834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539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3BDF9790-601C-45AC-933F-F200775E352F}" type="slidenum">
              <a:rPr lang="en-GB" smtClean="0">
                <a:solidFill>
                  <a:prstClr val="black"/>
                </a:solidFill>
                <a:latin typeface="Arial" pitchFamily="34" charset="0"/>
              </a:rPr>
              <a:pPr>
                <a:defRPr/>
              </a:pPr>
              <a:t>18</a:t>
            </a:fld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9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226F32-9209-4D8B-8859-26228BD38541}" type="datetimeFigureOut">
              <a:rPr lang="es-PE" smtClean="0"/>
              <a:pPr>
                <a:defRPr/>
              </a:pPr>
              <a:t>09/05/2017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>
              <a:solidFill>
                <a:srgbClr val="3B3B3B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06711D-4B64-41F4-9D29-AAA61245FD7D}" type="slidenum">
              <a:rPr lang="es-PE" smtClean="0">
                <a:solidFill>
                  <a:srgbClr val="3B3B3B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574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94CA0-28AB-4148-83B7-9350AD58D27A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322C5-208F-4B8A-8DAB-A67E92164CC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75523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8D751597-9B01-4D3D-B27A-8E33B6FE4A32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D35954C-362D-4E57-8DC9-356550650F0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49526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226F32-9209-4D8B-8859-26228BD38541}" type="datetimeFigureOut">
              <a:rPr lang="es-PE" smtClean="0"/>
              <a:pPr>
                <a:defRPr/>
              </a:pPr>
              <a:t>09/05/2017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>
              <a:solidFill>
                <a:srgbClr val="3B3B3B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06711D-4B64-41F4-9D29-AAA61245FD7D}" type="slidenum">
              <a:rPr lang="es-PE" smtClean="0">
                <a:solidFill>
                  <a:srgbClr val="3B3B3B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111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BE7DD-22FC-4057-A640-14DD65D3AD6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FB30F8-FFA1-412F-A5D5-ADE4C0C2C7A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2002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BB9D8-9360-497B-A8BD-BA32CAF45800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2BAD3F-1FFB-47B1-8AA2-ED934C6E6F28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376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6FD7D2B-787C-4E24-B965-E70FBF520E63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50437AC-0A78-4065-83B4-5293E75D233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168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C889593-4607-4C65-962E-4850F71AD98E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E9AC779-3035-4FAA-8C2C-D9E944C2D7FB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51869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7D53-D48F-40C2-A96D-CEC2B4E17EB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652191-0056-46BE-B70E-77F0A4C54B46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305304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50B75-274C-46DB-9E1C-8377AE093D6B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BF1F9D-B035-4C98-8A4B-795EA07E2045}" type="slidenum">
              <a:rPr lang="es-PE" smtClean="0">
                <a:solidFill>
                  <a:srgbClr val="2C2C2C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2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153B4-F943-46AE-AEAF-D6DD8938245D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89078-A7AF-40A8-9FCC-A2C1F388FC1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4716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BE7DD-22FC-4057-A640-14DD65D3AD6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FB30F8-FFA1-412F-A5D5-ADE4C0C2C7A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207731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897475D-7097-4425-98AA-AE20DB0541E8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8B80396-6B0F-4898-BFA7-A0EEDF0CBADA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1809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94CA0-28AB-4148-83B7-9350AD58D27A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322C5-208F-4B8A-8DAB-A67E92164CC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9223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8D751597-9B01-4D3D-B27A-8E33B6FE4A32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D35954C-362D-4E57-8DC9-356550650F0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9607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226F32-9209-4D8B-8859-26228BD38541}" type="datetimeFigureOut">
              <a:rPr lang="es-PE" smtClean="0"/>
              <a:pPr>
                <a:defRPr/>
              </a:pPr>
              <a:t>09/05/2017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>
              <a:solidFill>
                <a:srgbClr val="3B3B3B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06711D-4B64-41F4-9D29-AAA61245FD7D}" type="slidenum">
              <a:rPr lang="es-PE" smtClean="0">
                <a:solidFill>
                  <a:srgbClr val="3B3B3B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810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BE7DD-22FC-4057-A640-14DD65D3AD6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FB30F8-FFA1-412F-A5D5-ADE4C0C2C7A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66317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BB9D8-9360-497B-A8BD-BA32CAF45800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2BAD3F-1FFB-47B1-8AA2-ED934C6E6F28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32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6FD7D2B-787C-4E24-B965-E70FBF520E63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50437AC-0A78-4065-83B4-5293E75D233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274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C889593-4607-4C65-962E-4850F71AD98E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E9AC779-3035-4FAA-8C2C-D9E944C2D7FB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503799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7D53-D48F-40C2-A96D-CEC2B4E17EB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652191-0056-46BE-B70E-77F0A4C54B46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28488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50B75-274C-46DB-9E1C-8377AE093D6B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BF1F9D-B035-4C98-8A4B-795EA07E2045}" type="slidenum">
              <a:rPr lang="es-PE" smtClean="0">
                <a:solidFill>
                  <a:srgbClr val="2C2C2C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6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BB9D8-9360-497B-A8BD-BA32CAF45800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2BAD3F-1FFB-47B1-8AA2-ED934C6E6F28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711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153B4-F943-46AE-AEAF-D6DD8938245D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89078-A7AF-40A8-9FCC-A2C1F388FC1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58946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897475D-7097-4425-98AA-AE20DB0541E8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8B80396-6B0F-4898-BFA7-A0EEDF0CBADA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89024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94CA0-28AB-4148-83B7-9350AD58D27A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322C5-208F-4B8A-8DAB-A67E92164CC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80893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8D751597-9B01-4D3D-B27A-8E33B6FE4A32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D35954C-362D-4E57-8DC9-356550650F0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062360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226F32-9209-4D8B-8859-26228BD38541}" type="datetimeFigureOut">
              <a:rPr lang="es-PE" smtClean="0"/>
              <a:pPr>
                <a:defRPr/>
              </a:pPr>
              <a:t>09/05/2017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>
              <a:solidFill>
                <a:srgbClr val="3B3B3B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06711D-4B64-41F4-9D29-AAA61245FD7D}" type="slidenum">
              <a:rPr lang="es-PE" smtClean="0">
                <a:solidFill>
                  <a:srgbClr val="3B3B3B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46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BE7DD-22FC-4057-A640-14DD65D3AD6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FB30F8-FFA1-412F-A5D5-ADE4C0C2C7A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668118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BB9D8-9360-497B-A8BD-BA32CAF45800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2BAD3F-1FFB-47B1-8AA2-ED934C6E6F28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293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6FD7D2B-787C-4E24-B965-E70FBF520E63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50437AC-0A78-4065-83B4-5293E75D233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854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C889593-4607-4C65-962E-4850F71AD98E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E9AC779-3035-4FAA-8C2C-D9E944C2D7FB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93648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7D53-D48F-40C2-A96D-CEC2B4E17EB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652191-0056-46BE-B70E-77F0A4C54B46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6FD7D2B-787C-4E24-B965-E70FBF520E63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50437AC-0A78-4065-83B4-5293E75D233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3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50B75-274C-46DB-9E1C-8377AE093D6B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BF1F9D-B035-4C98-8A4B-795EA07E2045}" type="slidenum">
              <a:rPr lang="es-PE" smtClean="0">
                <a:solidFill>
                  <a:srgbClr val="2C2C2C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7682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153B4-F943-46AE-AEAF-D6DD8938245D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89078-A7AF-40A8-9FCC-A2C1F388FC1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850713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897475D-7097-4425-98AA-AE20DB0541E8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8B80396-6B0F-4898-BFA7-A0EEDF0CBADA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05561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94CA0-28AB-4148-83B7-9350AD58D27A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322C5-208F-4B8A-8DAB-A67E92164CC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03403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8D751597-9B01-4D3D-B27A-8E33B6FE4A32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D35954C-362D-4E57-8DC9-356550650F0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638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80143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3965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11482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34416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387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C889593-4607-4C65-962E-4850F71AD98E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E9AC779-3035-4FAA-8C2C-D9E944C2D7FB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27216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51314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45401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5059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48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39106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21887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226F32-9209-4D8B-8859-26228BD38541}" type="datetimeFigureOut">
              <a:rPr lang="es-PE" smtClean="0"/>
              <a:pPr>
                <a:defRPr/>
              </a:pPr>
              <a:t>09/05/2017</a:t>
            </a:fld>
            <a:endParaRPr lang="es-PE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PE">
              <a:solidFill>
                <a:srgbClr val="3B3B3B"/>
              </a:solidFill>
            </a:endParaRPr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06711D-4B64-41F4-9D29-AAA61245FD7D}" type="slidenum">
              <a:rPr lang="es-PE" smtClean="0">
                <a:solidFill>
                  <a:srgbClr val="3B3B3B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3B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60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FBE7DD-22FC-4057-A640-14DD65D3AD6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BFB30F8-FFA1-412F-A5D5-ADE4C0C2C7A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33397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DBB9D8-9360-497B-A8BD-BA32CAF45800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72BAD3F-1FFB-47B1-8AA2-ED934C6E6F28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04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46FD7D2B-787C-4E24-B965-E70FBF520E63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650437AC-0A78-4065-83B4-5293E75D233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6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7D53-D48F-40C2-A96D-CEC2B4E17EB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652191-0056-46BE-B70E-77F0A4C54B46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4354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fld id="{DC889593-4607-4C65-962E-4850F71AD98E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0E9AC779-3035-4FAA-8C2C-D9E944C2D7FB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0070657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7D7D53-D48F-40C2-A96D-CEC2B4E17EB5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652191-0056-46BE-B70E-77F0A4C54B46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245829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50B75-274C-46DB-9E1C-8377AE093D6B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BF1F9D-B035-4C98-8A4B-795EA07E2045}" type="slidenum">
              <a:rPr lang="es-PE" smtClean="0">
                <a:solidFill>
                  <a:srgbClr val="2C2C2C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198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153B4-F943-46AE-AEAF-D6DD8938245D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89078-A7AF-40A8-9FCC-A2C1F388FC1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881191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897475D-7097-4425-98AA-AE20DB0541E8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8B80396-6B0F-4898-BFA7-A0EEDF0CBADA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3882633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694CA0-28AB-4148-83B7-9350AD58D27A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D322C5-208F-4B8A-8DAB-A67E92164CC7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519189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fld id="{8D751597-9B01-4D3D-B27A-8E33B6FE4A32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BD35954C-362D-4E57-8DC9-356550650F0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3354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62285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077312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153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50B75-274C-46DB-9E1C-8377AE093D6B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BF1F9D-B035-4C98-8A4B-795EA07E2045}" type="slidenum">
              <a:rPr lang="es-PE" smtClean="0">
                <a:solidFill>
                  <a:srgbClr val="2C2C2C"/>
                </a:solidFill>
              </a:rPr>
              <a:pPr>
                <a:defRPr/>
              </a:pPr>
              <a:t>‹Nº›</a:t>
            </a:fld>
            <a:endParaRPr lang="es-PE">
              <a:solidFill>
                <a:srgbClr val="2C2C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413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645017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245148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48433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186616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879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45412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635136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DEB39-F8DB-4409-A3C5-A236A1387EE5}" type="datetimeFigureOut">
              <a:rPr lang="es-PE" smtClean="0">
                <a:solidFill>
                  <a:srgbClr val="DFDCB7"/>
                </a:solidFill>
              </a:rPr>
              <a:pPr/>
              <a:t>09/05/2017</a:t>
            </a:fld>
            <a:endParaRPr lang="es-PE">
              <a:solidFill>
                <a:srgbClr val="DFDCB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srgbClr val="DFDCB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C6A31-F742-4197-B78B-5BC9A12FACF6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8007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1153B4-F943-46AE-AEAF-D6DD8938245D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0A89078-A7AF-40A8-9FCC-A2C1F388FC1F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31653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fld id="{E897475D-7097-4425-98AA-AE20DB0541E8}" type="datetimeFigureOut">
              <a:rPr lang="es-PE" smtClean="0">
                <a:solidFill>
                  <a:srgbClr val="2C2C2C"/>
                </a:solidFill>
              </a:rPr>
              <a:pPr>
                <a:defRPr/>
              </a:pPr>
              <a:t>09/05/2017</a:t>
            </a:fld>
            <a:endParaRPr lang="es-PE">
              <a:solidFill>
                <a:srgbClr val="2C2C2C"/>
              </a:solidFill>
            </a:endParaRPr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8B80396-6B0F-4898-BFA7-A0EEDF0CBADA}" type="slidenum">
              <a:rPr lang="es-PE" smtClean="0"/>
              <a:pPr>
                <a:defRPr/>
              </a:pPr>
              <a:t>‹Nº›</a:t>
            </a:fld>
            <a:endParaRPr lang="es-PE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es-PE">
              <a:solidFill>
                <a:srgbClr val="2C2C2C"/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00197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7D376-88BF-46BE-9CA4-40AEC54425E6}" type="datetimeFigureOut">
              <a:rPr lang="es-PE" smtClean="0">
                <a:solidFill>
                  <a:srgbClr val="2C2C2C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09/05/2017</a:t>
            </a:fld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FE593-C4D8-4957-9139-77F633FC0B05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05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7D376-88BF-46BE-9CA4-40AEC54425E6}" type="datetimeFigureOut">
              <a:rPr lang="es-PE" smtClean="0">
                <a:solidFill>
                  <a:srgbClr val="2C2C2C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09/05/2017</a:t>
            </a:fld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FE593-C4D8-4957-9139-77F633FC0B05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3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7D376-88BF-46BE-9CA4-40AEC54425E6}" type="datetimeFigureOut">
              <a:rPr lang="es-PE" smtClean="0">
                <a:solidFill>
                  <a:srgbClr val="2C2C2C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09/05/2017</a:t>
            </a:fld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FE593-C4D8-4957-9139-77F633FC0B05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957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7D376-88BF-46BE-9CA4-40AEC54425E6}" type="datetimeFigureOut">
              <a:rPr lang="es-PE" smtClean="0">
                <a:solidFill>
                  <a:srgbClr val="2C2C2C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09/05/2017</a:t>
            </a:fld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FE593-C4D8-4957-9139-77F633FC0B05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5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AC6A31-F742-4197-B78B-5BC9A12FACF6}" type="slidenum">
              <a:rPr lang="es-PE" smtClean="0">
                <a:cs typeface="Arial" charset="0"/>
              </a:rPr>
              <a:pPr/>
              <a:t>‹Nº›</a:t>
            </a:fld>
            <a:endParaRPr lang="es-PE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PE">
              <a:solidFill>
                <a:srgbClr val="DFDCB7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3DEB39-F8DB-4409-A3C5-A236A1387EE5}" type="datetimeFigureOut">
              <a:rPr lang="es-PE" smtClean="0">
                <a:solidFill>
                  <a:srgbClr val="DFDCB7"/>
                </a:solidFill>
                <a:cs typeface="Arial" charset="0"/>
              </a:rPr>
              <a:pPr/>
              <a:t>09/05/2017</a:t>
            </a:fld>
            <a:endParaRPr lang="es-PE">
              <a:solidFill>
                <a:srgbClr val="DFDCB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3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F7D376-88BF-46BE-9CA4-40AEC54425E6}" type="datetimeFigureOut">
              <a:rPr lang="es-PE" smtClean="0">
                <a:solidFill>
                  <a:srgbClr val="2C2C2C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09/05/2017</a:t>
            </a:fld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PE">
              <a:solidFill>
                <a:srgbClr val="2C2C2C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B3B3B"/>
              </a:solidFill>
            </a:endParaRPr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6FE593-C4D8-4957-9139-77F633FC0B05}" type="slidenum">
              <a:rPr lang="es-PE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PE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94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9AC6A31-F742-4197-B78B-5BC9A12FACF6}" type="slidenum">
              <a:rPr lang="es-PE" smtClean="0">
                <a:cs typeface="Arial" charset="0"/>
              </a:rPr>
              <a:pPr/>
              <a:t>‹Nº›</a:t>
            </a:fld>
            <a:endParaRPr lang="es-PE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PE">
              <a:solidFill>
                <a:srgbClr val="DFDCB7"/>
              </a:solidFill>
              <a:cs typeface="Arial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D3DEB39-F8DB-4409-A3C5-A236A1387EE5}" type="datetimeFigureOut">
              <a:rPr lang="es-PE" smtClean="0">
                <a:solidFill>
                  <a:srgbClr val="DFDCB7"/>
                </a:solidFill>
                <a:cs typeface="Arial" charset="0"/>
              </a:rPr>
              <a:pPr/>
              <a:t>09/05/2017</a:t>
            </a:fld>
            <a:endParaRPr lang="es-PE">
              <a:solidFill>
                <a:srgbClr val="DFDCB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007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5.emf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4.jpg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3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4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1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UpDiag">
          <a:fgClr>
            <a:srgbClr val="3359A7"/>
          </a:fgClr>
          <a:bgClr>
            <a:srgbClr val="026B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97468"/>
            <a:ext cx="3960440" cy="196358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414" y="4149080"/>
            <a:ext cx="5085866" cy="1128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"/>
          <p:cNvSpPr txBox="1"/>
          <p:nvPr/>
        </p:nvSpPr>
        <p:spPr>
          <a:xfrm>
            <a:off x="0" y="1019653"/>
            <a:ext cx="9397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rgbClr val="585858"/>
                </a:solidFill>
                <a:latin typeface="Arial" charset="0"/>
                <a:cs typeface="Arial" charset="0"/>
              </a:rPr>
              <a:t>Medios en la escuela</a:t>
            </a:r>
            <a:endParaRPr lang="es-PE" sz="3600" b="1" dirty="0">
              <a:solidFill>
                <a:srgbClr val="585858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30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31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354545" y="2229811"/>
            <a:ext cx="239355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500" b="1" dirty="0">
                <a:solidFill>
                  <a:srgbClr val="585858"/>
                </a:solidFill>
                <a:latin typeface="+mj-lt"/>
              </a:rPr>
              <a:t>Presencia de televisor </a:t>
            </a:r>
            <a:r>
              <a:rPr lang="es-PE" sz="2500" b="1" dirty="0" smtClean="0">
                <a:solidFill>
                  <a:srgbClr val="585858"/>
                </a:solidFill>
                <a:latin typeface="+mj-lt"/>
              </a:rPr>
              <a:t>en el </a:t>
            </a:r>
            <a:r>
              <a:rPr lang="es-PE" sz="2500" b="1" dirty="0">
                <a:solidFill>
                  <a:srgbClr val="585858"/>
                </a:solidFill>
                <a:latin typeface="+mj-lt"/>
              </a:rPr>
              <a:t>salón de clase</a:t>
            </a:r>
            <a:endParaRPr lang="es-PE" sz="2500" dirty="0">
              <a:solidFill>
                <a:srgbClr val="585858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122390" y="2229812"/>
            <a:ext cx="377179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500" b="1" dirty="0">
                <a:solidFill>
                  <a:srgbClr val="585858"/>
                </a:solidFill>
                <a:latin typeface="+mj-lt"/>
              </a:rPr>
              <a:t>Enseñanza en el colegio </a:t>
            </a:r>
            <a:r>
              <a:rPr lang="es-PE" sz="2500" b="1" dirty="0" smtClean="0">
                <a:solidFill>
                  <a:srgbClr val="585858"/>
                </a:solidFill>
                <a:latin typeface="+mj-lt"/>
              </a:rPr>
              <a:t>sobre analizar y comentar </a:t>
            </a:r>
            <a:r>
              <a:rPr lang="es-PE" sz="2500" b="1" dirty="0">
                <a:solidFill>
                  <a:srgbClr val="585858"/>
                </a:solidFill>
                <a:latin typeface="+mj-lt"/>
              </a:rPr>
              <a:t>lo </a:t>
            </a:r>
            <a:r>
              <a:rPr lang="es-PE" sz="2500" b="1" dirty="0" smtClean="0">
                <a:solidFill>
                  <a:srgbClr val="585858"/>
                </a:solidFill>
                <a:latin typeface="+mj-lt"/>
              </a:rPr>
              <a:t>que ven en la TV</a:t>
            </a:r>
            <a:endParaRPr lang="es-PE" sz="2500" dirty="0">
              <a:solidFill>
                <a:srgbClr val="585858"/>
              </a:solidFill>
              <a:latin typeface="+mj-lt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2313373"/>
            <a:ext cx="1664701" cy="1917567"/>
          </a:xfrm>
          <a:prstGeom prst="rect">
            <a:avLst/>
          </a:prstGeom>
        </p:spPr>
      </p:pic>
      <p:sp>
        <p:nvSpPr>
          <p:cNvPr id="21" name="11 Rectángulo"/>
          <p:cNvSpPr/>
          <p:nvPr/>
        </p:nvSpPr>
        <p:spPr>
          <a:xfrm>
            <a:off x="2465323" y="3308495"/>
            <a:ext cx="211999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8000" b="1" dirty="0" smtClean="0">
                <a:solidFill>
                  <a:srgbClr val="585858"/>
                </a:solidFill>
                <a:cs typeface="Arial" charset="0"/>
              </a:rPr>
              <a:t>NO</a:t>
            </a:r>
            <a:r>
              <a:rPr lang="es-PE" sz="5000" b="1" dirty="0" smtClean="0">
                <a:solidFill>
                  <a:srgbClr val="129227"/>
                </a:solidFill>
                <a:cs typeface="Arial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500" b="1" dirty="0" smtClean="0">
                <a:solidFill>
                  <a:srgbClr val="129227"/>
                </a:solidFill>
                <a:cs typeface="Arial" charset="0"/>
              </a:rPr>
              <a:t>56%</a:t>
            </a:r>
            <a:endParaRPr lang="es-PE" sz="2400" dirty="0">
              <a:solidFill>
                <a:srgbClr val="129227"/>
              </a:solidFill>
              <a:cs typeface="Arial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9388" y="3645810"/>
            <a:ext cx="2937795" cy="1324541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4702376" y="1992605"/>
            <a:ext cx="45719" cy="4326585"/>
          </a:xfrm>
          <a:prstGeom prst="rect">
            <a:avLst/>
          </a:prstGeom>
          <a:solidFill>
            <a:srgbClr val="564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6" name="Rectángulo 25"/>
          <p:cNvSpPr/>
          <p:nvPr/>
        </p:nvSpPr>
        <p:spPr>
          <a:xfrm>
            <a:off x="5652119" y="3645810"/>
            <a:ext cx="282506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FFFFFF"/>
                </a:solidFill>
                <a:latin typeface="+mj-lt"/>
              </a:rPr>
              <a:t>No me han enseñado</a:t>
            </a:r>
            <a:endParaRPr lang="es-PE" sz="25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7" name="11 Rectángulo"/>
          <p:cNvSpPr/>
          <p:nvPr/>
        </p:nvSpPr>
        <p:spPr>
          <a:xfrm>
            <a:off x="6050035" y="4657731"/>
            <a:ext cx="211999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4500" b="1" dirty="0" smtClean="0">
                <a:solidFill>
                  <a:srgbClr val="129227"/>
                </a:solidFill>
                <a:cs typeface="Arial" charset="0"/>
              </a:rPr>
              <a:t>40%</a:t>
            </a:r>
            <a:endParaRPr lang="es-PE" sz="2400" dirty="0">
              <a:solidFill>
                <a:srgbClr val="129227"/>
              </a:solidFill>
              <a:cs typeface="Arial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482860"/>
            <a:ext cx="467088" cy="53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"/>
          <p:cNvSpPr txBox="1"/>
          <p:nvPr/>
        </p:nvSpPr>
        <p:spPr>
          <a:xfrm>
            <a:off x="0" y="109512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700" b="1" dirty="0" smtClean="0">
                <a:solidFill>
                  <a:srgbClr val="3B3B3B">
                    <a:lumMod val="75000"/>
                    <a:lumOff val="25000"/>
                  </a:srgbClr>
                </a:solidFill>
                <a:latin typeface="Arial" charset="0"/>
                <a:cs typeface="Arial" charset="0"/>
              </a:rPr>
              <a:t>¿Te han puesto reglas o condiciones para ver TV?</a:t>
            </a:r>
            <a:endParaRPr lang="es-PE" sz="2700" b="1" dirty="0">
              <a:solidFill>
                <a:srgbClr val="3B3B3B">
                  <a:lumMod val="75000"/>
                  <a:lumOff val="2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CuadroTexto 5"/>
          <p:cNvSpPr txBox="1"/>
          <p:nvPr/>
        </p:nvSpPr>
        <p:spPr>
          <a:xfrm flipH="1">
            <a:off x="2595505" y="2073856"/>
            <a:ext cx="95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6000" dirty="0" smtClean="0">
                <a:solidFill>
                  <a:srgbClr val="3B3B3B">
                    <a:lumMod val="65000"/>
                    <a:lumOff val="35000"/>
                  </a:srgbClr>
                </a:solidFill>
                <a:latin typeface="Arial" charset="0"/>
                <a:cs typeface="Arial" charset="0"/>
              </a:rPr>
              <a:t>Sí</a:t>
            </a:r>
            <a:endParaRPr lang="es-PE" sz="6000" dirty="0">
              <a:solidFill>
                <a:srgbClr val="3B3B3B">
                  <a:lumMod val="65000"/>
                  <a:lumOff val="3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Rectángulo redondeado 11"/>
          <p:cNvSpPr/>
          <p:nvPr/>
        </p:nvSpPr>
        <p:spPr>
          <a:xfrm flipH="1">
            <a:off x="3959728" y="2098897"/>
            <a:ext cx="1459344" cy="965582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46A2D"/>
              </a:gs>
              <a:gs pos="100000">
                <a:srgbClr val="C65C0C"/>
              </a:gs>
            </a:gsLst>
            <a:lin ang="5400000" scaled="1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rgbClr val="FFFFFF"/>
                </a:solidFill>
              </a:rPr>
              <a:t>56.5%</a:t>
            </a:r>
            <a:endParaRPr lang="es-PE" sz="3600" b="1" dirty="0">
              <a:solidFill>
                <a:srgbClr val="FFFFFF"/>
              </a:solidFill>
            </a:endParaRPr>
          </a:p>
        </p:txBody>
      </p:sp>
      <p:sp>
        <p:nvSpPr>
          <p:cNvPr id="15" name="CuadroTexto 26"/>
          <p:cNvSpPr txBox="1"/>
          <p:nvPr/>
        </p:nvSpPr>
        <p:spPr>
          <a:xfrm flipH="1">
            <a:off x="1763688" y="3827667"/>
            <a:ext cx="576064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Ver TV luego de terminar las tareas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dirty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Ver TV hasta cierta hora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b="1" dirty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Ver </a:t>
            </a:r>
            <a:r>
              <a:rPr lang="es-PE" sz="2000" b="1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solo ciertos programas</a:t>
            </a:r>
            <a:endParaRPr lang="es-PE" sz="2000" b="1" dirty="0">
              <a:solidFill>
                <a:srgbClr val="3B3B3B">
                  <a:lumMod val="65000"/>
                  <a:lumOff val="35000"/>
                </a:srgbClr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dirty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Ver </a:t>
            </a:r>
            <a:r>
              <a:rPr lang="es-PE" sz="2000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solo ciertos canales</a:t>
            </a:r>
            <a:endParaRPr lang="es-PE" sz="2000" dirty="0">
              <a:solidFill>
                <a:srgbClr val="3B3B3B">
                  <a:lumMod val="65000"/>
                  <a:lumOff val="35000"/>
                </a:srgbClr>
              </a:solidFill>
              <a:cs typeface="Arial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Ver TV </a:t>
            </a:r>
            <a:r>
              <a:rPr lang="es-PE" sz="2000" dirty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cierta cantidad de horas</a:t>
            </a:r>
          </a:p>
        </p:txBody>
      </p:sp>
      <p:sp>
        <p:nvSpPr>
          <p:cNvPr id="16" name="CuadroTexto 24"/>
          <p:cNvSpPr txBox="1"/>
          <p:nvPr/>
        </p:nvSpPr>
        <p:spPr>
          <a:xfrm flipH="1">
            <a:off x="5871192" y="3836082"/>
            <a:ext cx="933500" cy="277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86%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75%</a:t>
            </a: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62%</a:t>
            </a:r>
            <a:endParaRPr lang="es-PE" sz="2000" b="1" dirty="0">
              <a:solidFill>
                <a:srgbClr val="3B3B3B">
                  <a:lumMod val="65000"/>
                  <a:lumOff val="35000"/>
                </a:srgbClr>
              </a:solidFill>
              <a:cs typeface="Arial" charset="0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61%</a:t>
            </a:r>
            <a:endParaRPr lang="es-PE" sz="2000" dirty="0">
              <a:solidFill>
                <a:srgbClr val="3B3B3B">
                  <a:lumMod val="65000"/>
                  <a:lumOff val="35000"/>
                </a:srgbClr>
              </a:solidFill>
              <a:cs typeface="Arial" charset="0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3B3B3B">
                    <a:lumMod val="65000"/>
                    <a:lumOff val="35000"/>
                  </a:srgbClr>
                </a:solidFill>
                <a:cs typeface="Arial" charset="0"/>
              </a:rPr>
              <a:t>60%</a:t>
            </a:r>
            <a:endParaRPr lang="es-PE" sz="2000" dirty="0">
              <a:solidFill>
                <a:srgbClr val="3B3B3B">
                  <a:lumMod val="65000"/>
                  <a:lumOff val="35000"/>
                </a:srgbClr>
              </a:solidFill>
              <a:cs typeface="Arial" charset="0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s-PE" b="1" dirty="0">
              <a:solidFill>
                <a:srgbClr val="3B3B3B">
                  <a:lumMod val="65000"/>
                  <a:lumOff val="35000"/>
                </a:srgbClr>
              </a:solidFill>
              <a:cs typeface="Arial" charset="0"/>
            </a:endParaRPr>
          </a:p>
        </p:txBody>
      </p:sp>
      <p:sp>
        <p:nvSpPr>
          <p:cNvPr id="20" name="Abrir llave 17"/>
          <p:cNvSpPr/>
          <p:nvPr/>
        </p:nvSpPr>
        <p:spPr>
          <a:xfrm rot="5400000" flipV="1">
            <a:off x="4258242" y="1006455"/>
            <a:ext cx="123461" cy="5112570"/>
          </a:xfrm>
          <a:prstGeom prst="leftBrace">
            <a:avLst/>
          </a:prstGeom>
          <a:ln>
            <a:solidFill>
              <a:srgbClr val="5645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262626"/>
              </a:solidFill>
            </a:endParaRPr>
          </a:p>
        </p:txBody>
      </p:sp>
      <p:sp>
        <p:nvSpPr>
          <p:cNvPr id="26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32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33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4" name="Imagen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o 16"/>
          <p:cNvGrpSpPr/>
          <p:nvPr/>
        </p:nvGrpSpPr>
        <p:grpSpPr>
          <a:xfrm>
            <a:off x="7272808" y="6158774"/>
            <a:ext cx="1907704" cy="726610"/>
            <a:chOff x="7272808" y="6158774"/>
            <a:chExt cx="1907704" cy="726610"/>
          </a:xfrm>
        </p:grpSpPr>
        <p:sp>
          <p:nvSpPr>
            <p:cNvPr id="18" name="Rectángulo 8"/>
            <p:cNvSpPr/>
            <p:nvPr/>
          </p:nvSpPr>
          <p:spPr>
            <a:xfrm>
              <a:off x="7272808" y="6158774"/>
              <a:ext cx="1907704" cy="699226"/>
            </a:xfrm>
            <a:custGeom>
              <a:avLst/>
              <a:gdLst>
                <a:gd name="connsiteX0" fmla="*/ 0 w 1907704"/>
                <a:gd name="connsiteY0" fmla="*/ 0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0 w 1907704"/>
                <a:gd name="connsiteY4" fmla="*/ 0 h 908720"/>
                <a:gd name="connsiteX0" fmla="*/ 466344 w 1907704"/>
                <a:gd name="connsiteY0" fmla="*/ 18288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66344 w 1907704"/>
                <a:gd name="connsiteY4" fmla="*/ 18288 h 908720"/>
                <a:gd name="connsiteX0" fmla="*/ 474347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74347 w 1907704"/>
                <a:gd name="connsiteY4" fmla="*/ 4282 h 908720"/>
                <a:gd name="connsiteX0" fmla="*/ 394306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394306 w 1907704"/>
                <a:gd name="connsiteY4" fmla="*/ 4282 h 908720"/>
                <a:gd name="connsiteX0" fmla="*/ 293823 w 1907704"/>
                <a:gd name="connsiteY0" fmla="*/ 1622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16222 h 908720"/>
                <a:gd name="connsiteX0" fmla="*/ 293823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5603 h 908720"/>
                <a:gd name="connsiteX0" fmla="*/ 267016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67016 w 1907704"/>
                <a:gd name="connsiteY4" fmla="*/ 5603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704" h="908720">
                  <a:moveTo>
                    <a:pt x="267016" y="5603"/>
                  </a:moveTo>
                  <a:lnTo>
                    <a:pt x="1907704" y="0"/>
                  </a:lnTo>
                  <a:lnTo>
                    <a:pt x="1907704" y="908720"/>
                  </a:lnTo>
                  <a:lnTo>
                    <a:pt x="0" y="908720"/>
                  </a:lnTo>
                  <a:lnTo>
                    <a:pt x="267016" y="5603"/>
                  </a:lnTo>
                  <a:close/>
                </a:path>
              </a:pathLst>
            </a:custGeom>
            <a:solidFill>
              <a:srgbClr val="238FA1">
                <a:lumMod val="75000"/>
              </a:srgbClr>
            </a:solidFill>
            <a:ln w="15875" cap="rnd" cmpd="sng" algn="ctr">
              <a:noFill/>
              <a:prstDash val="solid"/>
            </a:ln>
            <a:effectLst>
              <a:outerShdw blurRad="152400" dir="14940000" sx="104000" sy="104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s-PE" kern="0" smtClean="0">
                <a:solidFill>
                  <a:srgbClr val="FFFFFF"/>
                </a:solidFill>
                <a:latin typeface="Century Gothic" panose="020B0502020202020204"/>
                <a:cs typeface="Arial" charset="0"/>
              </a:endParaRPr>
            </a:p>
          </p:txBody>
        </p:sp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21" y="6173960"/>
              <a:ext cx="1434905" cy="711424"/>
            </a:xfrm>
            <a:prstGeom prst="rect">
              <a:avLst/>
            </a:prstGeom>
          </p:spPr>
        </p:pic>
      </p:grp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539552" y="1772816"/>
            <a:ext cx="8136904" cy="2584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es-PE" sz="6800" b="1" dirty="0" smtClean="0">
                <a:solidFill>
                  <a:srgbClr val="1A6B79"/>
                </a:solidFill>
              </a:rPr>
              <a:t>Derechos de los NNA </a:t>
            </a:r>
          </a:p>
          <a:p>
            <a:r>
              <a:rPr lang="es-ES" altLang="es-PE" sz="4500" b="1" dirty="0" smtClean="0">
                <a:solidFill>
                  <a:srgbClr val="1A6B79"/>
                </a:solidFill>
              </a:rPr>
              <a:t>en los medios de comunicación</a:t>
            </a:r>
          </a:p>
        </p:txBody>
      </p:sp>
    </p:spTree>
    <p:extLst>
      <p:ext uri="{BB962C8B-B14F-4D97-AF65-F5344CB8AC3E}">
        <p14:creationId xmlns:p14="http://schemas.microsoft.com/office/powerpoint/2010/main" val="18338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1" y="6173960"/>
            <a:ext cx="1434905" cy="711424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272808" y="6158774"/>
            <a:ext cx="1907704" cy="726610"/>
            <a:chOff x="7272808" y="6158774"/>
            <a:chExt cx="1907704" cy="726610"/>
          </a:xfrm>
        </p:grpSpPr>
        <p:sp>
          <p:nvSpPr>
            <p:cNvPr id="16" name="Rectángulo 8"/>
            <p:cNvSpPr/>
            <p:nvPr/>
          </p:nvSpPr>
          <p:spPr>
            <a:xfrm>
              <a:off x="7272808" y="6158774"/>
              <a:ext cx="1907704" cy="699226"/>
            </a:xfrm>
            <a:custGeom>
              <a:avLst/>
              <a:gdLst>
                <a:gd name="connsiteX0" fmla="*/ 0 w 1907704"/>
                <a:gd name="connsiteY0" fmla="*/ 0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0 w 1907704"/>
                <a:gd name="connsiteY4" fmla="*/ 0 h 908720"/>
                <a:gd name="connsiteX0" fmla="*/ 466344 w 1907704"/>
                <a:gd name="connsiteY0" fmla="*/ 18288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66344 w 1907704"/>
                <a:gd name="connsiteY4" fmla="*/ 18288 h 908720"/>
                <a:gd name="connsiteX0" fmla="*/ 474347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74347 w 1907704"/>
                <a:gd name="connsiteY4" fmla="*/ 4282 h 908720"/>
                <a:gd name="connsiteX0" fmla="*/ 394306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394306 w 1907704"/>
                <a:gd name="connsiteY4" fmla="*/ 4282 h 908720"/>
                <a:gd name="connsiteX0" fmla="*/ 293823 w 1907704"/>
                <a:gd name="connsiteY0" fmla="*/ 1622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16222 h 908720"/>
                <a:gd name="connsiteX0" fmla="*/ 293823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5603 h 908720"/>
                <a:gd name="connsiteX0" fmla="*/ 267016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67016 w 1907704"/>
                <a:gd name="connsiteY4" fmla="*/ 5603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704" h="908720">
                  <a:moveTo>
                    <a:pt x="267016" y="5603"/>
                  </a:moveTo>
                  <a:lnTo>
                    <a:pt x="1907704" y="0"/>
                  </a:lnTo>
                  <a:lnTo>
                    <a:pt x="1907704" y="908720"/>
                  </a:lnTo>
                  <a:lnTo>
                    <a:pt x="0" y="908720"/>
                  </a:lnTo>
                  <a:lnTo>
                    <a:pt x="267016" y="5603"/>
                  </a:lnTo>
                  <a:close/>
                </a:path>
              </a:pathLst>
            </a:custGeom>
            <a:solidFill>
              <a:srgbClr val="238FA1">
                <a:lumMod val="75000"/>
              </a:srgbClr>
            </a:solidFill>
            <a:ln w="15875" cap="rnd" cmpd="sng" algn="ctr">
              <a:noFill/>
              <a:prstDash val="solid"/>
            </a:ln>
            <a:effectLst>
              <a:outerShdw blurRad="152400" dir="14940000" sx="104000" sy="104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s-PE" kern="0" smtClean="0">
                <a:solidFill>
                  <a:srgbClr val="FFFFFF"/>
                </a:solidFill>
                <a:latin typeface="Century Gothic" panose="020B0502020202020204"/>
                <a:cs typeface="Arial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21" y="6173960"/>
              <a:ext cx="1434905" cy="71142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89956" y="629816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6B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Código de los Niños, Niñas y Adolescentes</a:t>
            </a:r>
            <a:endParaRPr kumimoji="0" lang="es-ES" altLang="es-PE" sz="4400" b="1" i="0" u="none" strike="noStrike" kern="1200" cap="none" spc="0" normalizeH="0" baseline="0" noProof="0" dirty="0">
              <a:ln>
                <a:noFill/>
              </a:ln>
              <a:solidFill>
                <a:srgbClr val="1A6B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67544" y="1954086"/>
            <a:ext cx="8229600" cy="3563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PE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alt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Artículo 6º.-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(…) Cuando un niño o adolescente se encuentren involucrados como víctimas, autores, partícipes o testigos de una infracción, falta o delito, </a:t>
            </a:r>
            <a:r>
              <a:rPr kumimoji="0" lang="es-ES" alt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 se publicará su identidad ni su imagen a través de los medios de comunicación.</a:t>
            </a:r>
            <a:endParaRPr kumimoji="0" lang="es-ES" altLang="es-PE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1" y="6173960"/>
            <a:ext cx="1434905" cy="711424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272808" y="6158774"/>
            <a:ext cx="1907704" cy="726610"/>
            <a:chOff x="7272808" y="6158774"/>
            <a:chExt cx="1907704" cy="726610"/>
          </a:xfrm>
        </p:grpSpPr>
        <p:sp>
          <p:nvSpPr>
            <p:cNvPr id="16" name="Rectángulo 8"/>
            <p:cNvSpPr/>
            <p:nvPr/>
          </p:nvSpPr>
          <p:spPr>
            <a:xfrm>
              <a:off x="7272808" y="6158774"/>
              <a:ext cx="1907704" cy="699226"/>
            </a:xfrm>
            <a:custGeom>
              <a:avLst/>
              <a:gdLst>
                <a:gd name="connsiteX0" fmla="*/ 0 w 1907704"/>
                <a:gd name="connsiteY0" fmla="*/ 0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0 w 1907704"/>
                <a:gd name="connsiteY4" fmla="*/ 0 h 908720"/>
                <a:gd name="connsiteX0" fmla="*/ 466344 w 1907704"/>
                <a:gd name="connsiteY0" fmla="*/ 18288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66344 w 1907704"/>
                <a:gd name="connsiteY4" fmla="*/ 18288 h 908720"/>
                <a:gd name="connsiteX0" fmla="*/ 474347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74347 w 1907704"/>
                <a:gd name="connsiteY4" fmla="*/ 4282 h 908720"/>
                <a:gd name="connsiteX0" fmla="*/ 394306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394306 w 1907704"/>
                <a:gd name="connsiteY4" fmla="*/ 4282 h 908720"/>
                <a:gd name="connsiteX0" fmla="*/ 293823 w 1907704"/>
                <a:gd name="connsiteY0" fmla="*/ 1622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16222 h 908720"/>
                <a:gd name="connsiteX0" fmla="*/ 293823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5603 h 908720"/>
                <a:gd name="connsiteX0" fmla="*/ 267016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67016 w 1907704"/>
                <a:gd name="connsiteY4" fmla="*/ 5603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704" h="908720">
                  <a:moveTo>
                    <a:pt x="267016" y="5603"/>
                  </a:moveTo>
                  <a:lnTo>
                    <a:pt x="1907704" y="0"/>
                  </a:lnTo>
                  <a:lnTo>
                    <a:pt x="1907704" y="908720"/>
                  </a:lnTo>
                  <a:lnTo>
                    <a:pt x="0" y="908720"/>
                  </a:lnTo>
                  <a:lnTo>
                    <a:pt x="267016" y="5603"/>
                  </a:lnTo>
                  <a:close/>
                </a:path>
              </a:pathLst>
            </a:custGeom>
            <a:solidFill>
              <a:srgbClr val="238FA1">
                <a:lumMod val="75000"/>
              </a:srgbClr>
            </a:solidFill>
            <a:ln w="15875" cap="rnd" cmpd="sng" algn="ctr">
              <a:noFill/>
              <a:prstDash val="solid"/>
            </a:ln>
            <a:effectLst>
              <a:outerShdw blurRad="152400" dir="14940000" sx="104000" sy="104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s-PE" kern="0" smtClean="0">
                <a:solidFill>
                  <a:srgbClr val="FFFFFF"/>
                </a:solidFill>
                <a:latin typeface="Century Gothic" panose="020B0502020202020204"/>
                <a:cs typeface="Arial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21" y="6173960"/>
              <a:ext cx="1434905" cy="711424"/>
            </a:xfrm>
            <a:prstGeom prst="rect">
              <a:avLst/>
            </a:prstGeom>
          </p:spPr>
        </p:pic>
      </p:grp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89956" y="701824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6B79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Código de los Niños, Niñas y Adolescentes</a:t>
            </a:r>
            <a:endParaRPr kumimoji="0" lang="es-ES" altLang="es-PE" sz="4400" b="1" i="0" u="none" strike="noStrike" kern="1200" cap="none" spc="0" normalizeH="0" baseline="0" noProof="0" dirty="0">
              <a:ln>
                <a:noFill/>
              </a:ln>
              <a:solidFill>
                <a:srgbClr val="1A6B79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83568" y="2132856"/>
            <a:ext cx="82296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PE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alt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Tendrán derecho a expresar su opinión libremente en todos los asuntos que les afecten y por los medios que se elijan.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altLang="es-PE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27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21" y="6173960"/>
            <a:ext cx="1434905" cy="711424"/>
          </a:xfrm>
          <a:prstGeom prst="rect">
            <a:avLst/>
          </a:prstGeom>
        </p:spPr>
      </p:pic>
      <p:grpSp>
        <p:nvGrpSpPr>
          <p:cNvPr id="15" name="Grupo 14"/>
          <p:cNvGrpSpPr/>
          <p:nvPr/>
        </p:nvGrpSpPr>
        <p:grpSpPr>
          <a:xfrm>
            <a:off x="7272808" y="6158774"/>
            <a:ext cx="1907704" cy="726610"/>
            <a:chOff x="7272808" y="6158774"/>
            <a:chExt cx="1907704" cy="726610"/>
          </a:xfrm>
        </p:grpSpPr>
        <p:sp>
          <p:nvSpPr>
            <p:cNvPr id="16" name="Rectángulo 8"/>
            <p:cNvSpPr/>
            <p:nvPr/>
          </p:nvSpPr>
          <p:spPr>
            <a:xfrm>
              <a:off x="7272808" y="6158774"/>
              <a:ext cx="1907704" cy="699226"/>
            </a:xfrm>
            <a:custGeom>
              <a:avLst/>
              <a:gdLst>
                <a:gd name="connsiteX0" fmla="*/ 0 w 1907704"/>
                <a:gd name="connsiteY0" fmla="*/ 0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0 w 1907704"/>
                <a:gd name="connsiteY4" fmla="*/ 0 h 908720"/>
                <a:gd name="connsiteX0" fmla="*/ 466344 w 1907704"/>
                <a:gd name="connsiteY0" fmla="*/ 18288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66344 w 1907704"/>
                <a:gd name="connsiteY4" fmla="*/ 18288 h 908720"/>
                <a:gd name="connsiteX0" fmla="*/ 474347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74347 w 1907704"/>
                <a:gd name="connsiteY4" fmla="*/ 4282 h 908720"/>
                <a:gd name="connsiteX0" fmla="*/ 394306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394306 w 1907704"/>
                <a:gd name="connsiteY4" fmla="*/ 4282 h 908720"/>
                <a:gd name="connsiteX0" fmla="*/ 293823 w 1907704"/>
                <a:gd name="connsiteY0" fmla="*/ 1622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16222 h 908720"/>
                <a:gd name="connsiteX0" fmla="*/ 293823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5603 h 908720"/>
                <a:gd name="connsiteX0" fmla="*/ 267016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67016 w 1907704"/>
                <a:gd name="connsiteY4" fmla="*/ 5603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704" h="908720">
                  <a:moveTo>
                    <a:pt x="267016" y="5603"/>
                  </a:moveTo>
                  <a:lnTo>
                    <a:pt x="1907704" y="0"/>
                  </a:lnTo>
                  <a:lnTo>
                    <a:pt x="1907704" y="908720"/>
                  </a:lnTo>
                  <a:lnTo>
                    <a:pt x="0" y="908720"/>
                  </a:lnTo>
                  <a:lnTo>
                    <a:pt x="267016" y="5603"/>
                  </a:lnTo>
                  <a:close/>
                </a:path>
              </a:pathLst>
            </a:custGeom>
            <a:solidFill>
              <a:srgbClr val="238FA1">
                <a:lumMod val="75000"/>
              </a:srgbClr>
            </a:solidFill>
            <a:ln w="15875" cap="rnd" cmpd="sng" algn="ctr">
              <a:noFill/>
              <a:prstDash val="solid"/>
            </a:ln>
            <a:effectLst>
              <a:outerShdw blurRad="152400" dir="14940000" sx="104000" sy="104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s-PE" kern="0" smtClean="0">
                <a:solidFill>
                  <a:srgbClr val="FFFFFF"/>
                </a:solidFill>
                <a:latin typeface="Century Gothic" panose="020B0502020202020204"/>
                <a:cs typeface="Arial" charset="0"/>
              </a:endParaRPr>
            </a:p>
          </p:txBody>
        </p:sp>
        <p:pic>
          <p:nvPicPr>
            <p:cNvPr id="17" name="Imagen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21" y="6173960"/>
              <a:ext cx="1434905" cy="711424"/>
            </a:xfrm>
            <a:prstGeom prst="rect">
              <a:avLst/>
            </a:prstGeom>
          </p:spPr>
        </p:pic>
      </p:grp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323528" y="1052736"/>
            <a:ext cx="8524105" cy="40016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6B7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HORARIO FAMILIAR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PE" sz="6000" b="1" i="0" u="none" strike="noStrike" kern="1200" cap="none" spc="0" normalizeH="0" baseline="0" noProof="0" dirty="0" smtClean="0">
              <a:ln>
                <a:noFill/>
              </a:ln>
              <a:solidFill>
                <a:srgbClr val="1A6B7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programación que se transmita en el Horario </a:t>
            </a:r>
            <a:r>
              <a:rPr lang="es-ES" altLang="es-PE" dirty="0">
                <a:solidFill>
                  <a:sysClr val="windowText" lastClr="000000"/>
                </a:solidFill>
                <a:latin typeface="Calibri"/>
              </a:rPr>
              <a:t>F</a:t>
            </a:r>
            <a:r>
              <a:rPr kumimoji="0" lang="es-ES" altLang="es-P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amiliar</a:t>
            </a:r>
            <a:r>
              <a:rPr kumimoji="0" lang="es-ES" alt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debe evitar los </a:t>
            </a:r>
            <a:r>
              <a:rPr kumimoji="0" lang="es-ES" alt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contenidos violentos, obscenos o de otra índole</a:t>
            </a:r>
            <a:r>
              <a:rPr kumimoji="0" lang="es-ES" altLang="es-PE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que puedan afectar los valores inherentes a la familia, los niños y adolescentes. Este horario es el comprendido entre las </a:t>
            </a:r>
            <a:r>
              <a:rPr kumimoji="0" lang="es-ES" alt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06:00 y 22:00 horas.</a:t>
            </a:r>
            <a:endParaRPr kumimoji="0" lang="es-ES" altLang="es-PE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953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28" t="52327" r="5977" b="8407"/>
          <a:stretch/>
        </p:blipFill>
        <p:spPr>
          <a:xfrm>
            <a:off x="4413258" y="3933056"/>
            <a:ext cx="4464498" cy="245321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0" r="15095"/>
          <a:stretch/>
        </p:blipFill>
        <p:spPr>
          <a:xfrm>
            <a:off x="4764006" y="465531"/>
            <a:ext cx="4128476" cy="31117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5" t="9177" r="9914"/>
          <a:stretch/>
        </p:blipFill>
        <p:spPr>
          <a:xfrm>
            <a:off x="312819" y="465530"/>
            <a:ext cx="4340972" cy="311170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r="3941"/>
          <a:stretch/>
        </p:blipFill>
        <p:spPr>
          <a:xfrm>
            <a:off x="312819" y="3717032"/>
            <a:ext cx="3979910" cy="28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5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3227" t="26330" r="43230" b="17791"/>
          <a:stretch/>
        </p:blipFill>
        <p:spPr>
          <a:xfrm>
            <a:off x="5211174" y="3140968"/>
            <a:ext cx="3688593" cy="345638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r="3090"/>
          <a:stretch/>
        </p:blipFill>
        <p:spPr>
          <a:xfrm>
            <a:off x="66105" y="188640"/>
            <a:ext cx="3713807" cy="237626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" b="8965"/>
          <a:stretch/>
        </p:blipFill>
        <p:spPr>
          <a:xfrm>
            <a:off x="107503" y="2636911"/>
            <a:ext cx="5047703" cy="39604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l="24296" t="20282" r="44263" b="20508"/>
          <a:stretch/>
        </p:blipFill>
        <p:spPr>
          <a:xfrm>
            <a:off x="6177280" y="188640"/>
            <a:ext cx="2787208" cy="29523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456" y="188640"/>
            <a:ext cx="3143720" cy="235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1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4" name="AutoShape 2" descr="data:image/jpeg;base64,/9j/4AAQSkZJRgABAQAAAQABAAD/2wCEAAkGBhQQEBIUEBQVFRUUFRQUFRUVFBYUFBQVFBUXFRUUFRYXHCYfFxkjHRUWHy8gJCcpLCwsGB4xNTAqNSYrLCkBCQoKDgwOGg8PGiwlHyQpKSwsLCksLCwpLCwsKSwsLCwsKSwsLCwsLCosLCwsLCwsLCwpLCksKSwpLCwsLCwpKf/AABEIANgA6QMBIgACEQEDEQH/xAAcAAACAgMBAQAAAAAAAAAAAAAAAQUGAgMEBwj/xAA9EAABAwIEAwYEAwcEAgMAAAABAAIRAyEEEjFBBVFhBhMicYGRBzKhsUJS8BQjcpLB0eEVYoLxQ6IzsuL/xAAaAQEAAgMBAAAAAAAAAAAAAAAAAQQCAwUG/8QAKxEAAgIBBAEDAwMFAAAAAAAAAAECEQMEEiExQQUTUSIyYXGR0RQjM4Gh/9oADAMBAAIRAxEAPwD1xCaEAikU0FAKEJpIASTQoAkk0lIEkTCyWrE+EXUN0SlZoqYw/gbPUmB/criq8XqNN6bXDcNd4vQHVdjCLTdaOJYNgbNgte4yUTqweNbVYHMNjsbEHkRst0KvMfoQYeNxYkDQqawOIzsBOosfP/KyjKyJRcTchNJZGIklkUoUgxSIWSRUAwKCEyhAYpELJYoDEhELIhIhAIKDU6AoRAW6ElkUlIFCE5SQAkhCAEimhAYlCaRQFN7bds34TEYXD4bIatWo0vD7gMc7K1vQuM32DequdY6kajY7jQehXh+Z+K7QOrFjslHEgucbBlKkcrLno0Ec17Nj32mRMa7EEXNtQbLCRlFEVi8Uxj5Egn8HM9P7pVKrn3d6AaD+56qHpMfVdVe6ziS1lohjTpGxOpUF/o9fvwW1HhxcJLZy5ADmzEuJnRVXK2zoQx7aLHiz4eR28+a2cGxRIc64cACPMG48lWO02IxDand0nBrcgOaCXucfwttDfNSfZXCuqMbmc8gzLg6PETfMBruVljRhqHfgvbHSAeYCaTWwAOQA9k5VooCShNCASRTKSAxKCEyhAYrFZIQGKSySQCAUHCnd1BoC3JJoUgSE0kAkJpIBITSQAufHYoUqb3uuGiY/MdA0dSSB6roVa7VYrPVw+FDsucVMQ88mUB4J5AvIP/BAuTEUaeHpQYdUqE1KrtS+o/5zf2HQALdwam59Dxk5Wufk/hGg9DI9FWeKAuByvaS4PyQZLnZXOYLGwJAE6XCveHptdhKPcHMBTaARq4Zb2/NIJjnIWm1KzdFU1ZDVKAbeTqtFbEH/AMbSY1iJPRsm6WLxwDRvB0UfUe4MLmkCZN3QBOwEKr5OknSOXGcXY6sGAOzlobBEeImAB1kxZZVOPtwAdSoAF8gOd+AOHzATrcrg4DhqlTE1HlzM1BudpcQGNcARTn1OY9G9VWKtfKHVapM3cXAg69DqSTqFaxR8lrR4MeeUpZOoov1f4mMY0F1F/KJAJjWOvRWPgnaOhjGzQqBxHzN0e08i039RbqvnbinGDUJyyB1N+UowOIcxuZhcx7bhzS5rvQgrczl6z2N1YVwfTYQvBeCfFDG4Z7c9Q16QPiZUEug65akZgfMkdF7jw3iDMRSZVpGWVGhzT0Ox5EaeigonSkhJAJEoQUAikskigEUk0IBQoJTwUGgLYhCcKQJJNBQCRCEIBLn4hxCnh6bqld7abG/M5xgDl/0uheWfG7El37NRzQ2H1o2LgQxpNthm/mQlG3jnxbY8mng3DkHlpDj/AAgxH3VNrcTe6pnLnF4M5iTPuqc+raHcony0P+VIcLxs+BxuPlPMcpVbLjfaZ6D03VYf8MoJX5+S74PtA18CoADoT+G8eL/bpcXnmBZXnsz2hFIkPMsN8w0kxfoepgG2hu7yOVIcL4uadnSWSDYkFvVvpNt/QKspNO0WdZ6UmnLF+38Hr/FOFsrnPhnszm5Y4gZuoGxuL6Kl8aoVZg0arXfmDi1nmTcHzC14XHuIa1uQky4B5HdCL5puLR+Ei/OZWNbidbF4cPoh5NI1abmtqF4yMDXZ2NqTmeJbqZgOgzC2pqT6OFunFUUTjmHfTcC4iznEBzvE5odla+DJMuzHyA5KJ4lxc1Q1oENgE9Tr7BTfa2hTIpVGOF2kkklz6uYzmc43JEtF9uVlp7HcEpYyrVY/NDaJLADfNmDQ7UaF06x7QrEZVG2IZciThF8PsgcOwlw6+iuHZ/sb35bLramCdDznX3W7s32Ee+sRWlobf5RLuUTp5q997QwQa0QCRABLpcekNK1Ty3xEQxVzIr2L+G1NvyOsbG32urd8N+HVMPhX0qhkMrP7v+Ehpt6k+5Wh3GGGl3rpY0bkgi/IjVWDs5Bw7XCYeXPuCDcwLHoPqmGUm+SNRGKjwSSSZSKslMSITSQCSKySQCSTQgAC6glOtUFmQFthCIQVIEhNJAJCaSACvJ/jO4CtQJN+6dAAE/OZMn00XrC8T+LmNP7a8E5cjKbWzaQWB9j5uKlA8zrm5hDXaEWIuD16J1XzM3/XNax0/X+VD5JTadosmCxPeNB30cORW93NV3B4w035tjqOnMdQrE14c0EGQdDzVDLDY/we29O1i1GPn7l2SnCuNOpDKYLZJuLtJEGDyO4Vm4FVc1rzTaHGpVqgSQA3PQpQ8gjxNDokDn70VhVk7I40kuoixl9WxgvDWAFnMmGiIva0XKjH9xR9V0a2+9BfqVntZwZ1NrWkz3L6lEnd0OlhsI0g+s7hcPZDGVaONpvo+Is+cfhNMgB4PSD7wrT8Sqb3ue9pEPq06sNmMj6WX8QBJBpOsOaq3Zam+pXy09XNcHHbLzMdYVptJOzz2P7ke0YCtnAqbva0n2FgujFUmPAzazbn6FQtDEHDNaHAlgAAcBOW24G3VSDWisM1N5Do8LmkR5QQQR6LnXydRJeR8S4dTq0mMhsMcC3SxALdOcOOqt1OkGtDWiGtAaANABYAKpdm+FVH1TUxDmu7t3hAyyTFnOygaTaRqrcFewxaXJztU1upeAJSTSVgqAShCEAkIQUAkIQgAfr3UDlU81QMIC3JJpKQCEIKASSaSA4+McSGGw9Ws4SKTHPjnAsPUwF889oOJtrvfUe4vfUOZ06z57NGgA2XtXxMqRwyuL+M02W61AT9GleAYl8O8OqlAj6/QLUf1/hZ1nSbrAKCQF7+ikOG47uzDvlP0PPyUdTC2TCxlFNUzdgzSwzU4Fnfe4/QWeGe4PDmEgtIuJBE22vNyujEYIMo0HNi9GkXC2pYzxRtJOu5W3hzQ0TvMzyjQD3KqQx3Kj2MdTDPh3fPBhxz9+HNJe27TJAygtzENgu0Gd1tpU12OwFCkDkdL3RmcbONrQOXkud9OWsY2A4yQSNzcSuPh1QseSJhriQQZy5b77TNusLfkxbltRSehg39Cpno9QgstBhee9tse/BmkcO91LvHGS29gLy3Q6z6KxYHirXgZhE2kW9DzXJ2g4cys1oqAvaPlO7ZVKMfbnUijqME4XF8M4vhx23bSr1hi6tVwfApvd4hBJ+cA2AtGUQJcvZGuBAIMg3BGhB0I6L51qdl3tqONIfu2+ISfFIGg53Vw7HduThCKdXMaDj+W9Mm0sO4kXHnF5m/GSl0c9aWUotrtHraFqw2IbUY17DLXCQRoVsWZTarhgU0k0IEkmEIASTQpAgoFT4UAgLcknKSAEIQgEgoQgK929wfe8PrgfhDX/yOBP0lfPOOJJc7mbRrcwAORML6jrUg9pa64cC0joRBXn/AOy1DBvqaPr+KHmIABDSGDVkXGbU3i1lhOagrM8cNzo8UfwSuBmNGqG8+6fHvC4HtgFfQFXDWaQ6HlwkGqSIj8s9fNUnt12XFRjqlNo7wXlo+cXJz8zEEFaYai3TLEtPStM83ZonH0CxprY4WjmrJVPSMZSApUQdO7o+UeATpl225eqjqYiAp7ir8mSwcWtYIOaCcxAvuBE6BQmIpZXkcoWvF0zten9nXTfmqSNGgn2EKKpGCXaSXmdSA0gmRyUqynlpOd+YAe6isPVDS1x2zepeXf4WxHdlLY0bu+DXAh2bQ+G0dbfZTOG4lItJEwRE3UPVpua4EBsTLf9x94uDl6ey6OHY2ABAu4GbAzEQREj5RsRyMytc8cZ9mrPH3X9R2Ygi+S4P4QDI5W2VebhqjqjoYbAky0xbXW1+vMq21a51lxLwII3uJHKJg89Vn38REXEi2p0g+o+vtEMKjyaFpVGmmd3wxxz3E03TYFwvNgYjWDr916HKqnYOjSbSc1rWioxzs3PJUcXNI5C0W3arSthwNdPdmfFGaFjKaFIaEpTQAUIQpAKCU6FAygLakmkgBCEIBSgoQUBy8QxORp59NY3jr0URxCm2k4v8ADocx0AJINz6nbyhR/a3jhwtUB7S5jml7XAwWuDvrFoj2K728AfjBnrOcymRLGts9zSAcztmzyVKalkm1R08WFQjGc3UX5/gq2N4tSDrl2wJawR1iblDGU6ogEuY4XyyHQNYF4JkN01k6BWLGdg8MW5WPe10WOcOPsbH6Km8c7HVsKO8ae8a3UtkVG/7sovGlxotbwShydRPSZlthNp/nyeT4jDd1UqMJBLHuaSN8pIkecSilSzua38xDf5iBpuujj1QuxNVxglxBkaHwi6OCU82Kw4O9WkNP97Zsryf0nnckds2vhno3FxnqxzeBoZgOe4T4jOupjTfVRvEmzWcBzj6QpHGueakU2NcXPbOnhDWtJcI/FB3vfktH7IXVXPIHzF0TJ3gFY4+mdz0yEnbS8mriTsrGtHr6Kv1RZoPOfZn/AO1M8WkOlwgbHafNRGIfmewCBlZfq5x19g1bUdLUO5US3fB9FodtqdIgR9oHqo+hiCHteDIDrTGgcMwB1bc6dZW8U4p5T+IiOUoFJrSMxdDXbxB8gBB2SizHG8itvosFKm4iQPCNDFhoSOlvL1WGQhknWQNtzAdp/EtOHrQ25MuHiABsLRNr7+3RYuqaCLnUTIsZm+mjraeyk1tndwvigw2MZWLiGOYadQCXOIObKcu8FodK9JwmNZVYH0nNe12jmmR/g9NV4nxapLn2LZOVonUWg+cyfRdfZPtK/BVhqabzFRk8rZm8nD6qGcfX6Pe90Oz2hZLTQrte1r2EFrgHNI0IOhWwKDz744MkJBNACaSakA0KDhTgUHCAtSEIQAhCEAkimkUBw8T4RTxIaKgu1wc0jUEEH2MaKQxgy03mTpbosWCSFjxer+7IGpge51+6iqTaNsZN0m+EQtSoQBJIBOWdyeU67KMxeGbULpHiFwdxyIPOYRj8c5hZnERUaYIPOJG2+q4n8cAqVS78rW+ZJJt9FUlZ0IJVZ5pxnsHUfUL6DmZSDDXvyu8M5okXAv6LgwHZ+thcdhRXZlmqI8TTPdmXC0wdNQvRcXWlopgDPmdmdlzt8Z8bQN7Ej3VS4liXO4th2Wmm0g5Wlsuqse5xMSdHNv09VnCbfBVyR3T48lgFSGOdMFznXsYa0wTIA5fbVasG7MJ5klZcWrWO98o9NytWCqzP5Wj9ei3xjSPXaaKxpQXhf9OTjFyW7QJUC+nke7YnK76QY9QD6qw4q7CTv8o5jmoXHslpI1b9jf8AoskatR91nfi2NNIEi0jQjNe0zz3hRlF0uyOcYLrQM3htaB8pEXnmV14asHUXNOkD9D9bLXSwkuBI31brBEX6aexTkylcqlEnqrGtgC5+XQCwMZp9eQ0W0YPvSyCJLwMuloJN5HMarmpVIg6OBgF0WbzvraNIUjS4R34DneFuYk3IcXNOZpaZ95/N1RujXmmoY2ykcR4JWw2JAr2pCo803jxNeCbQdzFiNoWGJx9MVPCTciCWFonTdetVg1zA17WuGpBvJhvig3B106qk8f4UKT8rPE17S9kjNlixE/lmwOvsoXJz9Jl9z+23yWL4fcbLXDDuktfLqZEnI6JLTyadeQPmr+F5L2R4q3h9aoa2cB7Wtc1rg4ayC4RcjzGp1Xq1GsHta5plrgHAjcESD9UOf6lgljy7nGk/2ZtQkgIc0yTSCFIG1QUqcCg5QFsSCJQSgApJlJAJBQhAcPE+M0sK1r67wwOdka4yRmILgDE7NP0WdDFMxDWOpva9h8Qc24OWQb73t6Kh/F/GZW4ZnLvap8wAxv8A9neyiPhp2zNOgaORgZRcS55dlL+9c58SbNIg+YG25tRXJK7PS+LYVgGZ4BFNgd5G5n6Kk9osOBUGU2k/hkGMmo5318lP9qe1DP2bNTglzmNLHbTmkHbb7qmYriTsRTY7K0PY+oTDnNiQ0ANdfdp12CqZUm7RvTdHJgW5buyggCTmcyIDiSI6k/X0rfZio7FcQrYkyQ3M4ZiSZf4KYk8mz/Kuztf2gNGk6i0nNWBn5HRTkAmRcSBGu7ls7PcDezCMDHFlWs4VCRsIhgPTKc3/AC6LPFGuWXdDieTLdcLkkse7M8NBsPvutbqlOm3948NkgRNyNYgXhd+H7MguJc5xBdHic7MQPLf6Llx/Z2kxwgZvEPDcZgbx11Vh9HfjNp/k4MTjRUkw4t2dlNuij/2tplpmdND/AFCuGHohrMwhtxAHLeJEFceIotJzEa6Q3W9rR5XWNmMpuT5K3RAaCCC0jnp0PMX2XVSeQWgEk2Ou56qZfQccxyHVo0uBaZ9z6Li/09kEn8rvlhxaZAhwP4Z8tbLYmXMeRRhTOqnJaNpuCOouOU/dWLs9jBTolrzTaGkulxv4hcAEgADKb+Wyr9DCikyiGknPoHEXJbItNxcnpbTRZMkDvMpsMt7Au0APT2UMpajEs0GiTxuIZhqdSs6pnFV2YQ2MxdmADAXEGJ1nS+iguI8ZdVe4gOa14DQ15nKG2BzB3zHUmw+6h8bxB2NrOfijkcwAU2ie7b8oykn5bD5rzMbBdbmEHKPwgA3FxqDfaHT6+oiPBh6dp1Be5Ls2VsM8kl7myYIsQToLW916V2NxrKmEpta6XUxlePymSR6QbHp6LzcOyNgtlpAyHTW0CdLX/VrV8PqTm1as2Bp/Z9vuVlJGz1bGsmncvjkvkoWKcrA8aZJrEIUgyCglOhQaAtSCghCEBKEIlAKUkJFAeR/GXEfv2DlSaPd7j/ZeXPquaDlc5s6wSJHWNVffixju8xtRo/8AGGM9Q0T9SfZUZtOQen1Qk3cCqEOff8GhJiczb+eq6cV2pr03FlNzQ3WCwOEmCT4p5D0Wjh7IL55NHu4f2XDi2y70H2WDimZp0jVVxBe81KpLyTLpJuPy8wIt0Xr+CxpFNtR1OJYPDmENzNDouJjQLyKkG5m94SGZhmIEkN/FA3ML2itT0AFr/wBojXZZnZ9Lf3K+zjoYxxmWzfQOBIEcj/RZVXNfOZ0c5ER9uX/a6GUWAA5m2N2yARYzoZm6g8b2spuc+jTa+wguLZAtYgTJvGsI1R2ZZIxXJLY/FPp0mQwGkXZS+bjN8rv4TMSdyF2fsj3UyWgM8MbO8o8v1zUn2U4ex+Gb3oa5rmlrgfEBMtcP4SCbawQt1Phr6NfuDLmZS+nVIJaaYiQ9w/GJA/3SCN4qSlN9HG/rJbmuikYDE16lU0ajmtpt8TnABrngGQ29g030AK0OflrPEAtLb2sLjYaa69NlcO0nZtjKbqlAOc8gTexbmGaGATIBdryVZqMB8TbnKWuFtDOnPn6qzG6VnS0uVZYto1V6jTTaCDIBaDycIPn1B5hc1LEHK5riQ4A30DpEA9VMPwzGYdrqsAucIBBa4g6ZeZgH0UXiqTSW6Ef01m+91mbm14IbjXD8uV2rHBo00IGgPMx9OqfDqb3FjqbDUa0R4REE6DoQSLKUq4PVs5mHUHa03HP/AAorB4mphqsgus8OLYm1vFHW19ZCho0Kbxu0XbBdiqtYN79wosgeBpzVCYHzH5R/7fRW7hPCaWGblpNiYLnEkucRpmJ+2i5+B8WGJoMqgRmm3UGFJApZ5/U6vNlbjN/6NwTWsFZSoKRmmFihqkGag1NhQaAtZKCUkIBykgoQgSxe8AEnQAk+Q1WUqD7acQ7jAYh+5YWN86hyf1J9EB4J2hxxrYipUP43ud/MSVwU91sxNTMZ/W6VEqSTLD/K89G/crkxHzejfsF3Ux4H8pH2K4MaYPt9goJN3B8MKuLoUzo6rTBHMZhI9dPVfQ2Hwbf2Uvdl0NRzvD4ZlzjDdIM2vdeI/DrDh+NBIPhp1Hgj8J8LZB2MOIHUiLr2hzTSb3bGCABmbEMId80N5QSf+XRYSNuNNy+kr3GOH1DPcus4A/8AxybwG5Tpe5IIPNc/C+zbHudDQ55lz32aTJuSIINzpbXZXkY3uspAADWwQBZugAHLZRj+M021S408pe0AuBkCbmQND1WMU/LOhHVvY07fwzVw5lTDvyMh7Xn5B+F1pJOwtyVuGHGTKeR10O6qPZrF06+MJbmzBjnQSCCLNmBofEFdHWFv6n7LXt2spZZ7pWQlWS0tn5b7gxynfZUTjze4ql7my05cjW/MXAAmRNzIvtBuvQMSMpfbXUkztcZZubBVXtbhgcPU7wfKMzS6C4PEAExu7TLyMXW5Mt6TLsmvyVjiXeP7rvCG5bhk2Ga2p1sOgWGHwpqO2AsT5cwli6pdYmbx9QLfRaSCx5AkRHQjQwVsO9JUjL9mJdF5mx3F9fdcWPwYqwY8Q5Wzc5631XcKxJLib2v7BZ03STmtPS4I3+ykrvk6Ph3xp7apw7oDHNL2yR89j4TuHDbmDyXozSvFKDjh8U2oAXBlScswDBzZbXGxGxK9kwmJbUYx7DLXtDmno4SFgcXXY9s9y8nUCswtQKzlSc82JgrAFMFAZqChTjSoNCC1ygLGUShJkiVjKJQgCV598YuJZMNSpDWo8uP8LBH3d9FfyV4v8W+Id5jsg0pU2s/5Ol7h/wCzfZAUQlbKYWshbBspJN9NsscOZH0aSozFu8ZUphh4CeTh9v8AKisTd581iuzLpFm+HNTLjcuz6bwTa2Utqb8ywD/lOy9qx1YuptlozEER4dgLT6rxH4fg/wCo0C3QFxd/CWlpH1H0XuJoh7WGfE0C+gv1vI2P+FDVuiYy2tMj8TihSwz3vgOY29h4nRDARrJt7KIpYt9azCHiM1J7WxAMAsdIFxp6dFPcSqsyOa5rQajSwNcdTsATuDEWUNwXCv73u203NptaBmOYtaRMZnZh6wOtxBVW6/U6Kaptrs6uxbn/ALRmqlujqYEAEyWkTA18O6vTx5W8tvPRUaq8YYmJzZ5bOhe4CABvf7lW3hPE216YcIDhAcwGcrtweiy3Xyytlxut66NtfCZxLTB5xPovPPiTUq0hRpkAsealQuzZiS0AZY2+eZ6dF6X+v7qsfEbhffYF7hGakQ8ZgSAD4XT0gz6LKLd8k6WajljfyeeYaoPDUN2xrcXPlvYrTVry9x1BJ6GASBPutz2t7gBhBywD+YHKJB2P/aww+HPdvffTKPyzpc/rRWT08rZtq1WljQLRqIFyYEysXNENjWL/AN1rpYUuHSJJ2Fp26pgE5uklSaZWRHGW5KrXANmNSYgNmb+R6r0vsniRUwdAgRDMsWsWkg6eUrzzjIzMBdJgx1Ow1Vh+GuNdFak7RuR48QME2Ib0jL+isWjna6O7HfwXxpTlawVkhwzc0oJWAcnKA2NKhJUwFCSgLbKCUIQgUoJQhAIleDdtuCYtuJrVa1F4a+o9we0F7MpJjxNkCBGsIQhJV1nU0QhSDfhj+7tu7+gUXV+c+Z+6ELFdmfgt/wAP8NetUmDDKTDyLnZiQYN7N1Xr1GC1zmgulodA08VhAJgaXjkhC0wk/cZPgknYZrjTffM2SOVxBWnH44U9RLrBosMxOzRvHOwHNJC2aiCXKMMeR7efBUW1xWe+rUc6c2Wi14mBF3MYLOvMX0XJg+IPoOBpvILRL3+ETGzgJHSOqaFWny0d3Q17bbXaLhwXtUatNjnsAzOLGZT818ukWueeyMf2lbUZXYKebw1KZzEZScmhi95P1QhTk+no50IKTTPLeDMc5kXMtmdp8+a6Kss8A0IB2MkQT9QhCuI9MvsRlQcWxlMT/WZ/oinWOtvEfv8A5QhSV32zVjjNF2xFxtyOu1wubsFinft7BIGYPmQZMMIgyPaOWiELFlbPzBr8Hq4KylCEPOjzJhyEIDJrlCyhCA//2Q=="/>
          <p:cNvSpPr>
            <a:spLocks noChangeAspect="1" noChangeArrowheads="1"/>
          </p:cNvSpPr>
          <p:nvPr/>
        </p:nvSpPr>
        <p:spPr bwMode="auto">
          <a:xfrm>
            <a:off x="63500" y="-982663"/>
            <a:ext cx="221932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4585" name="AutoShape 4" descr="data:image/jpeg;base64,/9j/4AAQSkZJRgABAQAAAQABAAD/2wCEAAkGBhQQEBIUEBQVFRUUFRQUFRUVFBYUFBQVFBUXFRUUFRYXHCYfFxkjHRUWHy8gJCcpLCwsGB4xNTAqNSYrLCkBCQoKDgwOGg8PGiwlHyQpKSwsLCksLCwpLCwsKSwsLCwsKSwsLCwsLCosLCwsLCwsLCwpLCksKSwpLCwsLCwpKf/AABEIANgA6QMBIgACEQEDEQH/xAAcAAACAgMBAQAAAAAAAAAAAAAAAQUGAgMEBwj/xAA9EAABAwIEAwYEAwcEAgMAAAABAAIRAyEEEjFBBVFhBhMicYGRBzKhsUJS8BQjcpLB0eEVYoLxQ6IzsuL/xAAaAQEAAgMBAAAAAAAAAAAAAAAAAQQCAwUG/8QAKxEAAgIBBAEDAwMFAAAAAAAAAAECEQMEEiExQQUTUSIyYXGR0RQjM4Gh/9oADAMBAAIRAxEAPwD1xCaEAikU0FAKEJpIASTQoAkk0lIEkTCyWrE+EXUN0SlZoqYw/gbPUmB/criq8XqNN6bXDcNd4vQHVdjCLTdaOJYNgbNgte4yUTqweNbVYHMNjsbEHkRst0KvMfoQYeNxYkDQqawOIzsBOosfP/KyjKyJRcTchNJZGIklkUoUgxSIWSRUAwKCEyhAYpELJYoDEhELIhIhAIKDU6AoRAW6ElkUlIFCE5SQAkhCAEimhAYlCaRQFN7bds34TEYXD4bIatWo0vD7gMc7K1vQuM32DequdY6kajY7jQehXh+Z+K7QOrFjslHEgucbBlKkcrLno0Ec17Nj32mRMa7EEXNtQbLCRlFEVi8Uxj5Egn8HM9P7pVKrn3d6AaD+56qHpMfVdVe6ziS1lohjTpGxOpUF/o9fvwW1HhxcJLZy5ADmzEuJnRVXK2zoQx7aLHiz4eR28+a2cGxRIc64cACPMG48lWO02IxDand0nBrcgOaCXucfwttDfNSfZXCuqMbmc8gzLg6PETfMBruVljRhqHfgvbHSAeYCaTWwAOQA9k5VooCShNCASRTKSAxKCEyhAYrFZIQGKSySQCAUHCnd1BoC3JJoUgSE0kAkJpIBITSQAufHYoUqb3uuGiY/MdA0dSSB6roVa7VYrPVw+FDsucVMQ88mUB4J5AvIP/BAuTEUaeHpQYdUqE1KrtS+o/5zf2HQALdwam59Dxk5Wufk/hGg9DI9FWeKAuByvaS4PyQZLnZXOYLGwJAE6XCveHptdhKPcHMBTaARq4Zb2/NIJjnIWm1KzdFU1ZDVKAbeTqtFbEH/AMbSY1iJPRsm6WLxwDRvB0UfUe4MLmkCZN3QBOwEKr5OknSOXGcXY6sGAOzlobBEeImAB1kxZZVOPtwAdSoAF8gOd+AOHzATrcrg4DhqlTE1HlzM1BudpcQGNcARTn1OY9G9VWKtfKHVapM3cXAg69DqSTqFaxR8lrR4MeeUpZOoov1f4mMY0F1F/KJAJjWOvRWPgnaOhjGzQqBxHzN0e08i039RbqvnbinGDUJyyB1N+UowOIcxuZhcx7bhzS5rvQgrczl6z2N1YVwfTYQvBeCfFDG4Z7c9Q16QPiZUEug65akZgfMkdF7jw3iDMRSZVpGWVGhzT0Ox5EaeigonSkhJAJEoQUAikskigEUk0IBQoJTwUGgLYhCcKQJJNBQCRCEIBLn4hxCnh6bqld7abG/M5xgDl/0uheWfG7El37NRzQ2H1o2LgQxpNthm/mQlG3jnxbY8mng3DkHlpDj/AAgxH3VNrcTe6pnLnF4M5iTPuqc+raHcony0P+VIcLxs+BxuPlPMcpVbLjfaZ6D03VYf8MoJX5+S74PtA18CoADoT+G8eL/bpcXnmBZXnsz2hFIkPMsN8w0kxfoepgG2hu7yOVIcL4uadnSWSDYkFvVvpNt/QKspNO0WdZ6UmnLF+38Hr/FOFsrnPhnszm5Y4gZuoGxuL6Kl8aoVZg0arXfmDi1nmTcHzC14XHuIa1uQky4B5HdCL5puLR+Ei/OZWNbidbF4cPoh5NI1abmtqF4yMDXZ2NqTmeJbqZgOgzC2pqT6OFunFUUTjmHfTcC4iznEBzvE5odla+DJMuzHyA5KJ4lxc1Q1oENgE9Tr7BTfa2hTIpVGOF2kkklz6uYzmc43JEtF9uVlp7HcEpYyrVY/NDaJLADfNmDQ7UaF06x7QrEZVG2IZciThF8PsgcOwlw6+iuHZ/sb35bLramCdDznX3W7s32Ee+sRWlobf5RLuUTp5q997QwQa0QCRABLpcekNK1Ty3xEQxVzIr2L+G1NvyOsbG32urd8N+HVMPhX0qhkMrP7v+Ehpt6k+5Wh3GGGl3rpY0bkgi/IjVWDs5Bw7XCYeXPuCDcwLHoPqmGUm+SNRGKjwSSSZSKslMSITSQCSKySQCSTQgAC6glOtUFmQFthCIQVIEhNJAJCaSACvJ/jO4CtQJN+6dAAE/OZMn00XrC8T+LmNP7a8E5cjKbWzaQWB9j5uKlA8zrm5hDXaEWIuD16J1XzM3/XNax0/X+VD5JTadosmCxPeNB30cORW93NV3B4w035tjqOnMdQrE14c0EGQdDzVDLDY/we29O1i1GPn7l2SnCuNOpDKYLZJuLtJEGDyO4Vm4FVc1rzTaHGpVqgSQA3PQpQ8gjxNDokDn70VhVk7I40kuoixl9WxgvDWAFnMmGiIva0XKjH9xR9V0a2+9BfqVntZwZ1NrWkz3L6lEnd0OlhsI0g+s7hcPZDGVaONpvo+Is+cfhNMgB4PSD7wrT8Sqb3ue9pEPq06sNmMj6WX8QBJBpOsOaq3Zam+pXy09XNcHHbLzMdYVptJOzz2P7ke0YCtnAqbva0n2FgujFUmPAzazbn6FQtDEHDNaHAlgAAcBOW24G3VSDWisM1N5Do8LmkR5QQQR6LnXydRJeR8S4dTq0mMhsMcC3SxALdOcOOqt1OkGtDWiGtAaANABYAKpdm+FVH1TUxDmu7t3hAyyTFnOygaTaRqrcFewxaXJztU1upeAJSTSVgqAShCEAkIQUAkIQgAfr3UDlU81QMIC3JJpKQCEIKASSaSA4+McSGGw9Ws4SKTHPjnAsPUwF889oOJtrvfUe4vfUOZ06z57NGgA2XtXxMqRwyuL+M02W61AT9GleAYl8O8OqlAj6/QLUf1/hZ1nSbrAKCQF7+ikOG47uzDvlP0PPyUdTC2TCxlFNUzdgzSwzU4Fnfe4/QWeGe4PDmEgtIuJBE22vNyujEYIMo0HNi9GkXC2pYzxRtJOu5W3hzQ0TvMzyjQD3KqQx3Kj2MdTDPh3fPBhxz9+HNJe27TJAygtzENgu0Gd1tpU12OwFCkDkdL3RmcbONrQOXkud9OWsY2A4yQSNzcSuPh1QseSJhriQQZy5b77TNusLfkxbltRSehg39Cpno9QgstBhee9tse/BmkcO91LvHGS29gLy3Q6z6KxYHirXgZhE2kW9DzXJ2g4cys1oqAvaPlO7ZVKMfbnUijqME4XF8M4vhx23bSr1hi6tVwfApvd4hBJ+cA2AtGUQJcvZGuBAIMg3BGhB0I6L51qdl3tqONIfu2+ISfFIGg53Vw7HduThCKdXMaDj+W9Mm0sO4kXHnF5m/GSl0c9aWUotrtHraFqw2IbUY17DLXCQRoVsWZTarhgU0k0IEkmEIASTQpAgoFT4UAgLcknKSAEIQgEgoQgK929wfe8PrgfhDX/yOBP0lfPOOJJc7mbRrcwAORML6jrUg9pa64cC0joRBXn/AOy1DBvqaPr+KHmIABDSGDVkXGbU3i1lhOagrM8cNzo8UfwSuBmNGqG8+6fHvC4HtgFfQFXDWaQ6HlwkGqSIj8s9fNUnt12XFRjqlNo7wXlo+cXJz8zEEFaYai3TLEtPStM83ZonH0CxprY4WjmrJVPSMZSApUQdO7o+UeATpl225eqjqYiAp7ir8mSwcWtYIOaCcxAvuBE6BQmIpZXkcoWvF0zten9nXTfmqSNGgn2EKKpGCXaSXmdSA0gmRyUqynlpOd+YAe6isPVDS1x2zepeXf4WxHdlLY0bu+DXAh2bQ+G0dbfZTOG4lItJEwRE3UPVpua4EBsTLf9x94uDl6ey6OHY2ABAu4GbAzEQREj5RsRyMytc8cZ9mrPH3X9R2Ygi+S4P4QDI5W2VebhqjqjoYbAky0xbXW1+vMq21a51lxLwII3uJHKJg89Vn38REXEi2p0g+o+vtEMKjyaFpVGmmd3wxxz3E03TYFwvNgYjWDr916HKqnYOjSbSc1rWioxzs3PJUcXNI5C0W3arSthwNdPdmfFGaFjKaFIaEpTQAUIQpAKCU6FAygLakmkgBCEIBSgoQUBy8QxORp59NY3jr0URxCm2k4v8ADocx0AJINz6nbyhR/a3jhwtUB7S5jml7XAwWuDvrFoj2K728AfjBnrOcymRLGts9zSAcztmzyVKalkm1R08WFQjGc3UX5/gq2N4tSDrl2wJawR1iblDGU6ogEuY4XyyHQNYF4JkN01k6BWLGdg8MW5WPe10WOcOPsbH6Km8c7HVsKO8ae8a3UtkVG/7sovGlxotbwShydRPSZlthNp/nyeT4jDd1UqMJBLHuaSN8pIkecSilSzua38xDf5iBpuujj1QuxNVxglxBkaHwi6OCU82Kw4O9WkNP97Zsryf0nnckds2vhno3FxnqxzeBoZgOe4T4jOupjTfVRvEmzWcBzj6QpHGueakU2NcXPbOnhDWtJcI/FB3vfktH7IXVXPIHzF0TJ3gFY4+mdz0yEnbS8mriTsrGtHr6Kv1RZoPOfZn/AO1M8WkOlwgbHafNRGIfmewCBlZfq5x19g1bUdLUO5US3fB9FodtqdIgR9oHqo+hiCHteDIDrTGgcMwB1bc6dZW8U4p5T+IiOUoFJrSMxdDXbxB8gBB2SizHG8itvosFKm4iQPCNDFhoSOlvL1WGQhknWQNtzAdp/EtOHrQ25MuHiABsLRNr7+3RYuqaCLnUTIsZm+mjraeyk1tndwvigw2MZWLiGOYadQCXOIObKcu8FodK9JwmNZVYH0nNe12jmmR/g9NV4nxapLn2LZOVonUWg+cyfRdfZPtK/BVhqabzFRk8rZm8nD6qGcfX6Pe90Oz2hZLTQrte1r2EFrgHNI0IOhWwKDz744MkJBNACaSakA0KDhTgUHCAtSEIQAhCEAkimkUBw8T4RTxIaKgu1wc0jUEEH2MaKQxgy03mTpbosWCSFjxer+7IGpge51+6iqTaNsZN0m+EQtSoQBJIBOWdyeU67KMxeGbULpHiFwdxyIPOYRj8c5hZnERUaYIPOJG2+q4n8cAqVS78rW+ZJJt9FUlZ0IJVZ5pxnsHUfUL6DmZSDDXvyu8M5okXAv6LgwHZ+thcdhRXZlmqI8TTPdmXC0wdNQvRcXWlopgDPmdmdlzt8Z8bQN7Ej3VS4liXO4th2Wmm0g5Wlsuqse5xMSdHNv09VnCbfBVyR3T48lgFSGOdMFznXsYa0wTIA5fbVasG7MJ5klZcWrWO98o9NytWCqzP5Wj9ei3xjSPXaaKxpQXhf9OTjFyW7QJUC+nke7YnK76QY9QD6qw4q7CTv8o5jmoXHslpI1b9jf8AoskatR91nfi2NNIEi0jQjNe0zz3hRlF0uyOcYLrQM3htaB8pEXnmV14asHUXNOkD9D9bLXSwkuBI31brBEX6aexTkylcqlEnqrGtgC5+XQCwMZp9eQ0W0YPvSyCJLwMuloJN5HMarmpVIg6OBgF0WbzvraNIUjS4R34DneFuYk3IcXNOZpaZ95/N1RujXmmoY2ykcR4JWw2JAr2pCo803jxNeCbQdzFiNoWGJx9MVPCTciCWFonTdetVg1zA17WuGpBvJhvig3B106qk8f4UKT8rPE17S9kjNlixE/lmwOvsoXJz9Jl9z+23yWL4fcbLXDDuktfLqZEnI6JLTyadeQPmr+F5L2R4q3h9aoa2cB7Wtc1rg4ayC4RcjzGp1Xq1GsHta5plrgHAjcESD9UOf6lgljy7nGk/2ZtQkgIc0yTSCFIG1QUqcCg5QFsSCJQSgApJlJAJBQhAcPE+M0sK1r67wwOdka4yRmILgDE7NP0WdDFMxDWOpva9h8Qc24OWQb73t6Kh/F/GZW4ZnLvap8wAxv8A9neyiPhp2zNOgaORgZRcS55dlL+9c58SbNIg+YG25tRXJK7PS+LYVgGZ4BFNgd5G5n6Kk9osOBUGU2k/hkGMmo5318lP9qe1DP2bNTglzmNLHbTmkHbb7qmYriTsRTY7K0PY+oTDnNiQ0ANdfdp12CqZUm7RvTdHJgW5buyggCTmcyIDiSI6k/X0rfZio7FcQrYkyQ3M4ZiSZf4KYk8mz/Kuztf2gNGk6i0nNWBn5HRTkAmRcSBGu7ls7PcDezCMDHFlWs4VCRsIhgPTKc3/AC6LPFGuWXdDieTLdcLkkse7M8NBsPvutbqlOm3948NkgRNyNYgXhd+H7MguJc5xBdHic7MQPLf6Llx/Z2kxwgZvEPDcZgbx11Vh9HfjNp/k4MTjRUkw4t2dlNuij/2tplpmdND/AFCuGHohrMwhtxAHLeJEFceIotJzEa6Q3W9rR5XWNmMpuT5K3RAaCCC0jnp0PMX2XVSeQWgEk2Ou56qZfQccxyHVo0uBaZ9z6Li/09kEn8rvlhxaZAhwP4Z8tbLYmXMeRRhTOqnJaNpuCOouOU/dWLs9jBTolrzTaGkulxv4hcAEgADKb+Wyr9DCikyiGknPoHEXJbItNxcnpbTRZMkDvMpsMt7Au0APT2UMpajEs0GiTxuIZhqdSs6pnFV2YQ2MxdmADAXEGJ1nS+iguI8ZdVe4gOa14DQ15nKG2BzB3zHUmw+6h8bxB2NrOfijkcwAU2ie7b8oykn5bD5rzMbBdbmEHKPwgA3FxqDfaHT6+oiPBh6dp1Be5Ls2VsM8kl7myYIsQToLW916V2NxrKmEpta6XUxlePymSR6QbHp6LzcOyNgtlpAyHTW0CdLX/VrV8PqTm1as2Bp/Z9vuVlJGz1bGsmncvjkvkoWKcrA8aZJrEIUgyCglOhQaAtSCghCEBKEIlAKUkJFAeR/GXEfv2DlSaPd7j/ZeXPquaDlc5s6wSJHWNVffixju8xtRo/8AGGM9Q0T9SfZUZtOQen1Qk3cCqEOff8GhJiczb+eq6cV2pr03FlNzQ3WCwOEmCT4p5D0Wjh7IL55NHu4f2XDi2y70H2WDimZp0jVVxBe81KpLyTLpJuPy8wIt0Xr+CxpFNtR1OJYPDmENzNDouJjQLyKkG5m94SGZhmIEkN/FA3ML2itT0AFr/wBojXZZnZ9Lf3K+zjoYxxmWzfQOBIEcj/RZVXNfOZ0c5ER9uX/a6GUWAA5m2N2yARYzoZm6g8b2spuc+jTa+wguLZAtYgTJvGsI1R2ZZIxXJLY/FPp0mQwGkXZS+bjN8rv4TMSdyF2fsj3UyWgM8MbO8o8v1zUn2U4ex+Gb3oa5rmlrgfEBMtcP4SCbawQt1Phr6NfuDLmZS+nVIJaaYiQ9w/GJA/3SCN4qSlN9HG/rJbmuikYDE16lU0ajmtpt8TnABrngGQ29g030AK0OflrPEAtLb2sLjYaa69NlcO0nZtjKbqlAOc8gTexbmGaGATIBdryVZqMB8TbnKWuFtDOnPn6qzG6VnS0uVZYto1V6jTTaCDIBaDycIPn1B5hc1LEHK5riQ4A30DpEA9VMPwzGYdrqsAucIBBa4g6ZeZgH0UXiqTSW6Ef01m+91mbm14IbjXD8uV2rHBo00IGgPMx9OqfDqb3FjqbDUa0R4REE6DoQSLKUq4PVs5mHUHa03HP/AAorB4mphqsgus8OLYm1vFHW19ZCho0Kbxu0XbBdiqtYN79wosgeBpzVCYHzH5R/7fRW7hPCaWGblpNiYLnEkucRpmJ+2i5+B8WGJoMqgRmm3UGFJApZ5/U6vNlbjN/6NwTWsFZSoKRmmFihqkGag1NhQaAtZKCUkIBykgoQgSxe8AEnQAk+Q1WUqD7acQ7jAYh+5YWN86hyf1J9EB4J2hxxrYipUP43ud/MSVwU91sxNTMZ/W6VEqSTLD/K89G/crkxHzejfsF3Ux4H8pH2K4MaYPt9goJN3B8MKuLoUzo6rTBHMZhI9dPVfQ2Hwbf2Uvdl0NRzvD4ZlzjDdIM2vdeI/DrDh+NBIPhp1Hgj8J8LZB2MOIHUiLr2hzTSb3bGCABmbEMId80N5QSf+XRYSNuNNy+kr3GOH1DPcus4A/8AxybwG5Tpe5IIPNc/C+zbHudDQ55lz32aTJuSIINzpbXZXkY3uspAADWwQBZugAHLZRj+M021S408pe0AuBkCbmQND1WMU/LOhHVvY07fwzVw5lTDvyMh7Xn5B+F1pJOwtyVuGHGTKeR10O6qPZrF06+MJbmzBjnQSCCLNmBofEFdHWFv6n7LXt2spZZ7pWQlWS0tn5b7gxynfZUTjze4ql7my05cjW/MXAAmRNzIvtBuvQMSMpfbXUkztcZZubBVXtbhgcPU7wfKMzS6C4PEAExu7TLyMXW5Mt6TLsmvyVjiXeP7rvCG5bhk2Ga2p1sOgWGHwpqO2AsT5cwli6pdYmbx9QLfRaSCx5AkRHQjQwVsO9JUjL9mJdF5mx3F9fdcWPwYqwY8Q5Wzc5631XcKxJLib2v7BZ03STmtPS4I3+ykrvk6Ph3xp7apw7oDHNL2yR89j4TuHDbmDyXozSvFKDjh8U2oAXBlScswDBzZbXGxGxK9kwmJbUYx7DLXtDmno4SFgcXXY9s9y8nUCswtQKzlSc82JgrAFMFAZqChTjSoNCC1ygLGUShJkiVjKJQgCV598YuJZMNSpDWo8uP8LBH3d9FfyV4v8W+Id5jsg0pU2s/5Ol7h/wCzfZAUQlbKYWshbBspJN9NsscOZH0aSozFu8ZUphh4CeTh9v8AKisTd581iuzLpFm+HNTLjcuz6bwTa2Utqb8ywD/lOy9qx1YuptlozEER4dgLT6rxH4fg/wCo0C3QFxd/CWlpH1H0XuJoh7WGfE0C+gv1vI2P+FDVuiYy2tMj8TihSwz3vgOY29h4nRDARrJt7KIpYt9azCHiM1J7WxAMAsdIFxp6dFPcSqsyOa5rQajSwNcdTsATuDEWUNwXCv73u203NptaBmOYtaRMZnZh6wOtxBVW6/U6Kaptrs6uxbn/ALRmqlujqYEAEyWkTA18O6vTx5W8tvPRUaq8YYmJzZ5bOhe4CABvf7lW3hPE216YcIDhAcwGcrtweiy3Xyytlxut66NtfCZxLTB5xPovPPiTUq0hRpkAsealQuzZiS0AZY2+eZ6dF6X+v7qsfEbhffYF7hGakQ8ZgSAD4XT0gz6LKLd8k6WajljfyeeYaoPDUN2xrcXPlvYrTVry9x1BJ6GASBPutz2t7gBhBywD+YHKJB2P/aww+HPdvffTKPyzpc/rRWT08rZtq1WljQLRqIFyYEysXNENjWL/AN1rpYUuHSJJ2Fp26pgE5uklSaZWRHGW5KrXANmNSYgNmb+R6r0vsniRUwdAgRDMsWsWkg6eUrzzjIzMBdJgx1Ow1Vh+GuNdFak7RuR48QME2Ib0jL+isWjna6O7HfwXxpTlawVkhwzc0oJWAcnKA2NKhJUwFCSgLbKCUIQgUoJQhAIleDdtuCYtuJrVa1F4a+o9we0F7MpJjxNkCBGsIQhJV1nU0QhSDfhj+7tu7+gUXV+c+Z+6ELFdmfgt/wAP8NetUmDDKTDyLnZiQYN7N1Xr1GC1zmgulodA08VhAJgaXjkhC0wk/cZPgknYZrjTffM2SOVxBWnH44U9RLrBosMxOzRvHOwHNJC2aiCXKMMeR7efBUW1xWe+rUc6c2Wi14mBF3MYLOvMX0XJg+IPoOBpvILRL3+ETGzgJHSOqaFWny0d3Q17bbXaLhwXtUatNjnsAzOLGZT818ukWueeyMf2lbUZXYKebw1KZzEZScmhi95P1QhTk+no50IKTTPLeDMc5kXMtmdp8+a6Kss8A0IB2MkQT9QhCuI9MvsRlQcWxlMT/WZ/oinWOtvEfv8A5QhSV32zVjjNF2xFxtyOu1wubsFinft7BIGYPmQZMMIgyPaOWiELFlbPzBr8Hq4KylCEPOjzJhyEIDJrlCyhCA//2Q=="/>
          <p:cNvSpPr>
            <a:spLocks noChangeAspect="1" noChangeArrowheads="1"/>
          </p:cNvSpPr>
          <p:nvPr/>
        </p:nvSpPr>
        <p:spPr bwMode="auto">
          <a:xfrm>
            <a:off x="63500" y="-982663"/>
            <a:ext cx="2219325" cy="205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PE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7632848" cy="1070992"/>
          </a:xfrm>
        </p:spPr>
        <p:txBody>
          <a:bodyPr>
            <a:normAutofit/>
          </a:bodyPr>
          <a:lstStyle/>
          <a:p>
            <a:r>
              <a:rPr lang="es-PE" sz="3600" b="1" dirty="0" smtClean="0">
                <a:solidFill>
                  <a:srgbClr val="1A6B79"/>
                </a:solidFill>
                <a:cs typeface="Trebuchet MS" pitchFamily="34" charset="0"/>
              </a:rPr>
              <a:t>Regulación de medios</a:t>
            </a:r>
          </a:p>
        </p:txBody>
      </p:sp>
      <p:sp>
        <p:nvSpPr>
          <p:cNvPr id="17" name="23 Rectángulo"/>
          <p:cNvSpPr>
            <a:spLocks noChangeArrowheads="1"/>
          </p:cNvSpPr>
          <p:nvPr/>
        </p:nvSpPr>
        <p:spPr bwMode="auto">
          <a:xfrm>
            <a:off x="759928" y="1628800"/>
            <a:ext cx="34918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3B3B3B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Conocimiento del Horario Familiar</a:t>
            </a:r>
            <a:endParaRPr lang="es-PE" sz="2400" b="1" dirty="0">
              <a:solidFill>
                <a:srgbClr val="1EAE6D"/>
              </a:solidFill>
            </a:endParaRPr>
          </a:p>
          <a:p>
            <a:pPr algn="ctr"/>
            <a:endParaRPr lang="es-PE" sz="3200" b="1" dirty="0">
              <a:solidFill>
                <a:srgbClr val="4584D3"/>
              </a:solidFill>
              <a:latin typeface="Calibri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068960"/>
            <a:ext cx="2217167" cy="2217167"/>
          </a:xfrm>
          <a:prstGeom prst="rect">
            <a:avLst/>
          </a:prstGeom>
        </p:spPr>
      </p:pic>
      <p:sp>
        <p:nvSpPr>
          <p:cNvPr id="18" name="23 Rectángulo"/>
          <p:cNvSpPr>
            <a:spLocks noChangeArrowheads="1"/>
          </p:cNvSpPr>
          <p:nvPr/>
        </p:nvSpPr>
        <p:spPr bwMode="auto">
          <a:xfrm>
            <a:off x="3112643" y="4906002"/>
            <a:ext cx="159925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3000" b="1" dirty="0" smtClean="0">
                <a:solidFill>
                  <a:srgbClr val="1A6B79"/>
                </a:solidFill>
                <a:latin typeface="Calibri" panose="020F0502020204030204" pitchFamily="34" charset="0"/>
              </a:rPr>
              <a:t>45%</a:t>
            </a:r>
          </a:p>
          <a:p>
            <a:pPr algn="ctr"/>
            <a:r>
              <a:rPr lang="es-PE" sz="2400" b="1" dirty="0" smtClean="0">
                <a:solidFill>
                  <a:srgbClr val="1A6B79"/>
                </a:solidFill>
                <a:latin typeface="Calibri" panose="020F0502020204030204" pitchFamily="34" charset="0"/>
              </a:rPr>
              <a:t>No conoce</a:t>
            </a:r>
            <a:endParaRPr lang="es-PE" sz="2400" b="1" dirty="0">
              <a:solidFill>
                <a:srgbClr val="1A6B79"/>
              </a:solidFill>
            </a:endParaRPr>
          </a:p>
          <a:p>
            <a:pPr algn="ctr"/>
            <a:endParaRPr lang="es-PE" sz="3200" b="1" dirty="0">
              <a:solidFill>
                <a:srgbClr val="4584D3"/>
              </a:solidFill>
              <a:latin typeface="Calibri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4128" y="3068960"/>
            <a:ext cx="2188888" cy="2188888"/>
          </a:xfrm>
          <a:prstGeom prst="rect">
            <a:avLst/>
          </a:prstGeom>
        </p:spPr>
      </p:pic>
      <p:sp>
        <p:nvSpPr>
          <p:cNvPr id="21" name="23 Rectángulo"/>
          <p:cNvSpPr>
            <a:spLocks noChangeArrowheads="1"/>
          </p:cNvSpPr>
          <p:nvPr/>
        </p:nvSpPr>
        <p:spPr bwMode="auto">
          <a:xfrm>
            <a:off x="5004048" y="1628800"/>
            <a:ext cx="349188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2000" b="1" dirty="0" smtClean="0">
                <a:solidFill>
                  <a:srgbClr val="3B3B3B">
                    <a:lumMod val="75000"/>
                    <a:lumOff val="25000"/>
                  </a:srgbClr>
                </a:solidFill>
                <a:latin typeface="Calibri" panose="020F0502020204030204" pitchFamily="34" charset="0"/>
              </a:rPr>
              <a:t>Conocimiento del derecho a quejarse por contenidos inadecuados en el Horario Familiar</a:t>
            </a:r>
            <a:endParaRPr lang="es-PE" sz="2000" b="1" dirty="0">
              <a:solidFill>
                <a:srgbClr val="1EAE6D"/>
              </a:solidFill>
            </a:endParaRPr>
          </a:p>
          <a:p>
            <a:pPr algn="ctr"/>
            <a:endParaRPr lang="es-PE" sz="3200" b="1" dirty="0">
              <a:solidFill>
                <a:srgbClr val="4584D3"/>
              </a:solidFill>
              <a:latin typeface="Calibri" pitchFamily="34" charset="0"/>
            </a:endParaRPr>
          </a:p>
        </p:txBody>
      </p:sp>
      <p:sp>
        <p:nvSpPr>
          <p:cNvPr id="23" name="23 Rectángulo"/>
          <p:cNvSpPr>
            <a:spLocks noChangeArrowheads="1"/>
          </p:cNvSpPr>
          <p:nvPr/>
        </p:nvSpPr>
        <p:spPr bwMode="auto">
          <a:xfrm>
            <a:off x="7404844" y="4884842"/>
            <a:ext cx="1599257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PE" sz="3000" b="1" dirty="0" smtClean="0">
                <a:solidFill>
                  <a:srgbClr val="1A6B79"/>
                </a:solidFill>
                <a:latin typeface="Calibri" panose="020F0502020204030204" pitchFamily="34" charset="0"/>
              </a:rPr>
              <a:t>52%</a:t>
            </a:r>
          </a:p>
          <a:p>
            <a:pPr algn="ctr"/>
            <a:r>
              <a:rPr lang="es-PE" sz="2400" b="1" dirty="0" smtClean="0">
                <a:solidFill>
                  <a:srgbClr val="1A6B79"/>
                </a:solidFill>
                <a:latin typeface="Calibri" panose="020F0502020204030204" pitchFamily="34" charset="0"/>
              </a:rPr>
              <a:t>No conoce</a:t>
            </a:r>
            <a:endParaRPr lang="es-PE" sz="2400" b="1" dirty="0">
              <a:solidFill>
                <a:srgbClr val="1A6B79"/>
              </a:solidFill>
            </a:endParaRPr>
          </a:p>
          <a:p>
            <a:pPr algn="ctr"/>
            <a:endParaRPr lang="es-PE" sz="3200" b="1" dirty="0">
              <a:solidFill>
                <a:srgbClr val="4584D3"/>
              </a:solidFill>
              <a:latin typeface="Calibri" pitchFamily="34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52063" y="6210194"/>
            <a:ext cx="682332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es-PE" sz="1100" dirty="0" smtClean="0">
                <a:solidFill>
                  <a:srgbClr val="1A6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Estudio sobre consumo radial y televisivo 2015. Muestra: 9.266 </a:t>
            </a:r>
            <a:r>
              <a:rPr lang="es-PE" sz="1100" dirty="0">
                <a:solidFill>
                  <a:srgbClr val="1A6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personas (1.121 en Lima y Callao y aproximadamente 407 en cada una de las 20 ciudades </a:t>
            </a:r>
            <a:r>
              <a:rPr lang="es-PE" sz="1100" dirty="0" smtClean="0">
                <a:solidFill>
                  <a:srgbClr val="1A6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restantes). Lima </a:t>
            </a:r>
            <a:r>
              <a:rPr lang="es-PE" sz="1100" dirty="0" err="1" smtClean="0">
                <a:solidFill>
                  <a:srgbClr val="1A6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Consulting</a:t>
            </a:r>
            <a:r>
              <a:rPr lang="es-PE" sz="1100" dirty="0" smtClean="0">
                <a:solidFill>
                  <a:srgbClr val="1A6B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CONCORTV.</a:t>
            </a:r>
            <a:endParaRPr lang="es-PE" sz="1100" dirty="0">
              <a:solidFill>
                <a:srgbClr val="1A6B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26 Rectángulo redondeado"/>
          <p:cNvSpPr/>
          <p:nvPr/>
        </p:nvSpPr>
        <p:spPr>
          <a:xfrm>
            <a:off x="6732240" y="91813"/>
            <a:ext cx="2301051" cy="744899"/>
          </a:xfrm>
          <a:prstGeom prst="roundRect">
            <a:avLst/>
          </a:prstGeom>
          <a:solidFill>
            <a:srgbClr val="1A6B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srgbClr val="FFFFFF"/>
              </a:solidFill>
            </a:endParaRPr>
          </a:p>
        </p:txBody>
      </p:sp>
      <p:sp>
        <p:nvSpPr>
          <p:cNvPr id="25" name="27 CuadroTexto"/>
          <p:cNvSpPr txBox="1"/>
          <p:nvPr/>
        </p:nvSpPr>
        <p:spPr>
          <a:xfrm>
            <a:off x="6730124" y="201010"/>
            <a:ext cx="22988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 smtClean="0">
                <a:solidFill>
                  <a:srgbClr val="FFFFFF"/>
                </a:solidFill>
              </a:rPr>
              <a:t>TOTAL</a:t>
            </a:r>
            <a:endParaRPr lang="es-PE" sz="2400" b="1" dirty="0">
              <a:solidFill>
                <a:srgbClr val="FFFFFF"/>
              </a:solidFill>
            </a:endParaRPr>
          </a:p>
        </p:txBody>
      </p:sp>
      <p:grpSp>
        <p:nvGrpSpPr>
          <p:cNvPr id="19" name="Grupo 18"/>
          <p:cNvGrpSpPr/>
          <p:nvPr/>
        </p:nvGrpSpPr>
        <p:grpSpPr>
          <a:xfrm>
            <a:off x="7272808" y="6158774"/>
            <a:ext cx="1907704" cy="726610"/>
            <a:chOff x="7272808" y="6158774"/>
            <a:chExt cx="1907704" cy="726610"/>
          </a:xfrm>
        </p:grpSpPr>
        <p:sp>
          <p:nvSpPr>
            <p:cNvPr id="20" name="Rectángulo 8"/>
            <p:cNvSpPr/>
            <p:nvPr/>
          </p:nvSpPr>
          <p:spPr>
            <a:xfrm>
              <a:off x="7272808" y="6158774"/>
              <a:ext cx="1907704" cy="699226"/>
            </a:xfrm>
            <a:custGeom>
              <a:avLst/>
              <a:gdLst>
                <a:gd name="connsiteX0" fmla="*/ 0 w 1907704"/>
                <a:gd name="connsiteY0" fmla="*/ 0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0 w 1907704"/>
                <a:gd name="connsiteY4" fmla="*/ 0 h 908720"/>
                <a:gd name="connsiteX0" fmla="*/ 466344 w 1907704"/>
                <a:gd name="connsiteY0" fmla="*/ 18288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66344 w 1907704"/>
                <a:gd name="connsiteY4" fmla="*/ 18288 h 908720"/>
                <a:gd name="connsiteX0" fmla="*/ 474347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74347 w 1907704"/>
                <a:gd name="connsiteY4" fmla="*/ 4282 h 908720"/>
                <a:gd name="connsiteX0" fmla="*/ 394306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394306 w 1907704"/>
                <a:gd name="connsiteY4" fmla="*/ 4282 h 908720"/>
                <a:gd name="connsiteX0" fmla="*/ 293823 w 1907704"/>
                <a:gd name="connsiteY0" fmla="*/ 1622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16222 h 908720"/>
                <a:gd name="connsiteX0" fmla="*/ 293823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5603 h 908720"/>
                <a:gd name="connsiteX0" fmla="*/ 267016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67016 w 1907704"/>
                <a:gd name="connsiteY4" fmla="*/ 5603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704" h="908720">
                  <a:moveTo>
                    <a:pt x="267016" y="5603"/>
                  </a:moveTo>
                  <a:lnTo>
                    <a:pt x="1907704" y="0"/>
                  </a:lnTo>
                  <a:lnTo>
                    <a:pt x="1907704" y="908720"/>
                  </a:lnTo>
                  <a:lnTo>
                    <a:pt x="0" y="908720"/>
                  </a:lnTo>
                  <a:lnTo>
                    <a:pt x="267016" y="5603"/>
                  </a:lnTo>
                  <a:close/>
                </a:path>
              </a:pathLst>
            </a:custGeom>
            <a:solidFill>
              <a:srgbClr val="238FA1">
                <a:lumMod val="75000"/>
              </a:srgbClr>
            </a:solidFill>
            <a:ln w="15875" cap="rnd" cmpd="sng" algn="ctr">
              <a:noFill/>
              <a:prstDash val="solid"/>
            </a:ln>
            <a:effectLst>
              <a:outerShdw blurRad="152400" dir="14940000" sx="104000" sy="104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s-PE" kern="0" smtClean="0">
                <a:solidFill>
                  <a:srgbClr val="FFFFFF"/>
                </a:solidFill>
                <a:latin typeface="Century Gothic" panose="020B0502020202020204"/>
                <a:cs typeface="Arial" charset="0"/>
              </a:endParaRPr>
            </a:p>
          </p:txBody>
        </p:sp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21" y="6173960"/>
              <a:ext cx="1434905" cy="711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371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0" y="278160"/>
            <a:ext cx="9144000" cy="990600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1A6B79"/>
                </a:solidFill>
                <a:cs typeface="Trebuchet MS" pitchFamily="34" charset="0"/>
              </a:rPr>
              <a:t>Mecanismo Único de Quejas</a:t>
            </a:r>
            <a:endParaRPr lang="es-PE" dirty="0">
              <a:solidFill>
                <a:srgbClr val="1A6B79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600200"/>
            <a:ext cx="8298504" cy="4495800"/>
          </a:xfrm>
        </p:spPr>
        <p:txBody>
          <a:bodyPr>
            <a:norm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s-ES" sz="2700" dirty="0" smtClean="0">
                <a:solidFill>
                  <a:schemeClr val="tx2"/>
                </a:solidFill>
              </a:rPr>
              <a:t>Ante el propio medio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700" dirty="0" smtClean="0">
                <a:solidFill>
                  <a:schemeClr val="tx2"/>
                </a:solidFill>
              </a:rPr>
              <a:t>Solución inmediata (15 días), sin costo, eficaz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s-ES" sz="2700" dirty="0" smtClean="0">
                <a:solidFill>
                  <a:schemeClr val="tx2"/>
                </a:solidFill>
              </a:rPr>
              <a:t>Prueba recae en el titular (Latina, América TV, etc.)</a:t>
            </a:r>
          </a:p>
        </p:txBody>
      </p:sp>
      <p:pic>
        <p:nvPicPr>
          <p:cNvPr id="8" name="7 Imagen" descr="004-esto-es-guer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3645024"/>
            <a:ext cx="4392488" cy="209946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7236296" y="6188168"/>
            <a:ext cx="1907704" cy="726610"/>
            <a:chOff x="7272808" y="6158774"/>
            <a:chExt cx="1907704" cy="726610"/>
          </a:xfrm>
        </p:grpSpPr>
        <p:sp>
          <p:nvSpPr>
            <p:cNvPr id="9" name="Rectángulo 8"/>
            <p:cNvSpPr/>
            <p:nvPr/>
          </p:nvSpPr>
          <p:spPr>
            <a:xfrm>
              <a:off x="7272808" y="6158774"/>
              <a:ext cx="1907704" cy="699226"/>
            </a:xfrm>
            <a:custGeom>
              <a:avLst/>
              <a:gdLst>
                <a:gd name="connsiteX0" fmla="*/ 0 w 1907704"/>
                <a:gd name="connsiteY0" fmla="*/ 0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0 w 1907704"/>
                <a:gd name="connsiteY4" fmla="*/ 0 h 908720"/>
                <a:gd name="connsiteX0" fmla="*/ 466344 w 1907704"/>
                <a:gd name="connsiteY0" fmla="*/ 18288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66344 w 1907704"/>
                <a:gd name="connsiteY4" fmla="*/ 18288 h 908720"/>
                <a:gd name="connsiteX0" fmla="*/ 474347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74347 w 1907704"/>
                <a:gd name="connsiteY4" fmla="*/ 4282 h 908720"/>
                <a:gd name="connsiteX0" fmla="*/ 394306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394306 w 1907704"/>
                <a:gd name="connsiteY4" fmla="*/ 4282 h 908720"/>
                <a:gd name="connsiteX0" fmla="*/ 293823 w 1907704"/>
                <a:gd name="connsiteY0" fmla="*/ 1622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16222 h 908720"/>
                <a:gd name="connsiteX0" fmla="*/ 293823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5603 h 908720"/>
                <a:gd name="connsiteX0" fmla="*/ 267016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67016 w 1907704"/>
                <a:gd name="connsiteY4" fmla="*/ 5603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704" h="908720">
                  <a:moveTo>
                    <a:pt x="267016" y="5603"/>
                  </a:moveTo>
                  <a:lnTo>
                    <a:pt x="1907704" y="0"/>
                  </a:lnTo>
                  <a:lnTo>
                    <a:pt x="1907704" y="908720"/>
                  </a:lnTo>
                  <a:lnTo>
                    <a:pt x="0" y="908720"/>
                  </a:lnTo>
                  <a:lnTo>
                    <a:pt x="267016" y="5603"/>
                  </a:lnTo>
                  <a:close/>
                </a:path>
              </a:pathLst>
            </a:custGeom>
            <a:solidFill>
              <a:srgbClr val="238FA1">
                <a:lumMod val="75000"/>
              </a:srgbClr>
            </a:solidFill>
            <a:ln w="15875" cap="rnd" cmpd="sng" algn="ctr">
              <a:noFill/>
              <a:prstDash val="solid"/>
            </a:ln>
            <a:effectLst>
              <a:outerShdw blurRad="152400" dir="14940000" sx="104000" sy="104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s-PE" kern="0" smtClean="0">
                <a:solidFill>
                  <a:srgbClr val="FFFFFF"/>
                </a:solidFill>
                <a:latin typeface="Century Gothic" panose="020B0502020202020204"/>
                <a:cs typeface="Arial" charset="0"/>
              </a:endParaRPr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21" y="6173960"/>
              <a:ext cx="1434905" cy="711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207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 Grupo"/>
          <p:cNvGrpSpPr/>
          <p:nvPr/>
        </p:nvGrpSpPr>
        <p:grpSpPr>
          <a:xfrm>
            <a:off x="287765" y="908720"/>
            <a:ext cx="8532707" cy="5256584"/>
            <a:chOff x="360468" y="692696"/>
            <a:chExt cx="8532707" cy="5256584"/>
          </a:xfrm>
        </p:grpSpPr>
        <p:graphicFrame>
          <p:nvGraphicFramePr>
            <p:cNvPr id="13" name="Diagram 3"/>
            <p:cNvGraphicFramePr/>
            <p:nvPr>
              <p:extLst/>
            </p:nvPr>
          </p:nvGraphicFramePr>
          <p:xfrm>
            <a:off x="360468" y="692696"/>
            <a:ext cx="8001056" cy="525658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14" name="Rectangle 5"/>
            <p:cNvSpPr/>
            <p:nvPr/>
          </p:nvSpPr>
          <p:spPr>
            <a:xfrm>
              <a:off x="7451725" y="693067"/>
              <a:ext cx="576263" cy="2570163"/>
            </a:xfrm>
            <a:prstGeom prst="rect">
              <a:avLst/>
            </a:prstGeom>
            <a:solidFill>
              <a:srgbClr val="A1DA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>
                <a:solidFill>
                  <a:srgbClr val="3B3B3B"/>
                </a:solidFill>
              </a:endParaRPr>
            </a:p>
          </p:txBody>
        </p:sp>
        <p:sp>
          <p:nvSpPr>
            <p:cNvPr id="15" name="TextBox 6"/>
            <p:cNvSpPr txBox="1">
              <a:spLocks noChangeArrowheads="1"/>
            </p:cNvSpPr>
            <p:nvPr/>
          </p:nvSpPr>
          <p:spPr bwMode="auto">
            <a:xfrm rot="5400000">
              <a:off x="7223919" y="1659732"/>
              <a:ext cx="103187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PE">
                  <a:solidFill>
                    <a:srgbClr val="262626"/>
                  </a:solidFill>
                  <a:cs typeface="Arial" charset="0"/>
                </a:rPr>
                <a:t>Sociedad</a:t>
              </a:r>
            </a:p>
          </p:txBody>
        </p:sp>
        <p:sp>
          <p:nvSpPr>
            <p:cNvPr id="16" name="Rectangle 7"/>
            <p:cNvSpPr/>
            <p:nvPr/>
          </p:nvSpPr>
          <p:spPr>
            <a:xfrm>
              <a:off x="7451725" y="3372767"/>
              <a:ext cx="576263" cy="2033588"/>
            </a:xfrm>
            <a:prstGeom prst="rect">
              <a:avLst/>
            </a:prstGeom>
            <a:solidFill>
              <a:srgbClr val="FF8415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PE">
                <a:solidFill>
                  <a:srgbClr val="3B3B3B"/>
                </a:solidFill>
              </a:endParaRPr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 rot="5400000">
              <a:off x="7242175" y="4068763"/>
              <a:ext cx="9953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s-PE">
                  <a:solidFill>
                    <a:srgbClr val="262626"/>
                  </a:solidFill>
                  <a:cs typeface="Arial" charset="0"/>
                </a:rPr>
                <a:t>Empresa</a:t>
              </a:r>
            </a:p>
          </p:txBody>
        </p:sp>
        <p:sp>
          <p:nvSpPr>
            <p:cNvPr id="18" name="Rectangle 9"/>
            <p:cNvSpPr/>
            <p:nvPr/>
          </p:nvSpPr>
          <p:spPr>
            <a:xfrm>
              <a:off x="7451725" y="5517480"/>
              <a:ext cx="1441450" cy="431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PE" dirty="0">
                  <a:solidFill>
                    <a:srgbClr val="3B3B3B"/>
                  </a:solidFill>
                </a:rPr>
                <a:t>Estado</a:t>
              </a:r>
            </a:p>
          </p:txBody>
        </p:sp>
      </p:grpSp>
      <p:pic>
        <p:nvPicPr>
          <p:cNvPr id="3" name="Imagen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5962" y="2986403"/>
            <a:ext cx="2088232" cy="8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827584" y="354713"/>
            <a:ext cx="7560840" cy="79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s-ES" altLang="es-PE" sz="2800" b="1" dirty="0" smtClean="0">
                <a:solidFill>
                  <a:srgbClr val="1A6B79"/>
                </a:solidFill>
              </a:rPr>
              <a:t>ADVERTENCIAS</a:t>
            </a:r>
            <a:endParaRPr lang="es-ES" altLang="es-PE" sz="2800" b="1" dirty="0">
              <a:solidFill>
                <a:srgbClr val="1A6B79"/>
              </a:solidFill>
            </a:endParaRPr>
          </a:p>
        </p:txBody>
      </p:sp>
      <p:sp>
        <p:nvSpPr>
          <p:cNvPr id="12" name="7 Rectángulo"/>
          <p:cNvSpPr/>
          <p:nvPr/>
        </p:nvSpPr>
        <p:spPr>
          <a:xfrm>
            <a:off x="357188" y="1428750"/>
            <a:ext cx="2714625" cy="51435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3" name="8 Rectángulo"/>
          <p:cNvSpPr/>
          <p:nvPr/>
        </p:nvSpPr>
        <p:spPr>
          <a:xfrm>
            <a:off x="3214688" y="1428750"/>
            <a:ext cx="2857500" cy="51435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sp>
        <p:nvSpPr>
          <p:cNvPr id="14" name="9 Rectángulo"/>
          <p:cNvSpPr/>
          <p:nvPr/>
        </p:nvSpPr>
        <p:spPr>
          <a:xfrm>
            <a:off x="6215063" y="1428750"/>
            <a:ext cx="2857500" cy="51435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  <p:pic>
        <p:nvPicPr>
          <p:cNvPr id="15" name="Picture 2" descr="D:\CONCORTV\Comunicación y publicidad\Imagen corporativa\Logotipo de clasificación de contenidos\AP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8" y="1571625"/>
            <a:ext cx="22494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6 CuadroTexto"/>
          <p:cNvSpPr txBox="1">
            <a:spLocks noChangeArrowheads="1"/>
          </p:cNvSpPr>
          <p:nvPr/>
        </p:nvSpPr>
        <p:spPr bwMode="auto">
          <a:xfrm>
            <a:off x="395536" y="4071938"/>
            <a:ext cx="264318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altLang="es-PE" b="1"/>
              <a:t>APTO PARA TODOS</a:t>
            </a:r>
          </a:p>
          <a:p>
            <a:pPr>
              <a:buFont typeface="Arial" charset="0"/>
              <a:buChar char="•"/>
            </a:pPr>
            <a:endParaRPr lang="es-PE" altLang="es-PE"/>
          </a:p>
          <a:p>
            <a:pPr>
              <a:buFont typeface="Arial" charset="0"/>
              <a:buChar char="•"/>
            </a:pPr>
            <a:r>
              <a:rPr lang="es-PE" altLang="es-PE"/>
              <a:t> Nada o poca violencia</a:t>
            </a:r>
          </a:p>
          <a:p>
            <a:pPr>
              <a:buFont typeface="Arial" charset="0"/>
              <a:buChar char="•"/>
            </a:pPr>
            <a:r>
              <a:rPr lang="es-PE" altLang="es-PE"/>
              <a:t> No hay lenguaje inapropiado o conductas disruptivas</a:t>
            </a:r>
          </a:p>
          <a:p>
            <a:pPr>
              <a:buFont typeface="Arial" charset="0"/>
              <a:buChar char="•"/>
            </a:pPr>
            <a:r>
              <a:rPr lang="es-PE" altLang="es-PE"/>
              <a:t> No hay situaciones o insinuaciones sexuales.</a:t>
            </a:r>
          </a:p>
        </p:txBody>
      </p:sp>
      <p:pic>
        <p:nvPicPr>
          <p:cNvPr id="17" name="Picture 3" descr="D:\CONCORTV\Comunicación y publicidad\Imagen corporativa\Logotipo de clasificación de contenidos\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918" y="4175125"/>
            <a:ext cx="225425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0 CuadroTexto"/>
          <p:cNvSpPr txBox="1">
            <a:spLocks noChangeArrowheads="1"/>
          </p:cNvSpPr>
          <p:nvPr/>
        </p:nvSpPr>
        <p:spPr bwMode="auto">
          <a:xfrm>
            <a:off x="3275856" y="1571625"/>
            <a:ext cx="27860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altLang="es-PE" b="1" dirty="0"/>
              <a:t>MAYORES DE 14 AÑOS</a:t>
            </a:r>
          </a:p>
          <a:p>
            <a:endParaRPr lang="es-PE" altLang="es-PE" b="1" dirty="0"/>
          </a:p>
          <a:p>
            <a:pPr>
              <a:buFont typeface="Arial" charset="0"/>
              <a:buChar char="•"/>
            </a:pPr>
            <a:r>
              <a:rPr lang="es-PE" altLang="es-PE" dirty="0"/>
              <a:t> Presenta violencia moderada, lenguaje grosero, situaciones sexuales o conductas antisociales.</a:t>
            </a:r>
          </a:p>
          <a:p>
            <a:pPr>
              <a:buFont typeface="Arial" charset="0"/>
              <a:buChar char="•"/>
            </a:pPr>
            <a:r>
              <a:rPr lang="es-PE" altLang="es-PE" dirty="0"/>
              <a:t> Se recomienda la supervisión de un adulto.</a:t>
            </a:r>
          </a:p>
        </p:txBody>
      </p:sp>
      <p:pic>
        <p:nvPicPr>
          <p:cNvPr id="19" name="Picture 4" descr="D:\CONCORTV\Comunicación y publicidad\Imagen corporativa\Logotipo de clasificación de contenidos\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258" y="1571625"/>
            <a:ext cx="2249488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11 CuadroTexto"/>
          <p:cNvSpPr txBox="1">
            <a:spLocks noChangeArrowheads="1"/>
          </p:cNvSpPr>
          <p:nvPr/>
        </p:nvSpPr>
        <p:spPr bwMode="auto">
          <a:xfrm>
            <a:off x="6250433" y="4214813"/>
            <a:ext cx="27860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s-PE" altLang="es-PE" b="1" dirty="0"/>
              <a:t>SOLO PARA ADULTOS</a:t>
            </a:r>
          </a:p>
          <a:p>
            <a:endParaRPr lang="es-PE" altLang="es-PE" b="1" dirty="0"/>
          </a:p>
          <a:p>
            <a:pPr>
              <a:buFont typeface="Arial" charset="0"/>
              <a:buChar char="•"/>
            </a:pPr>
            <a:r>
              <a:rPr lang="es-PE" altLang="es-PE" dirty="0"/>
              <a:t> Violencia, escenas sexuales explícitas y/o lenguaje grotesco e indecente.</a:t>
            </a:r>
          </a:p>
        </p:txBody>
      </p:sp>
    </p:spTree>
    <p:extLst>
      <p:ext uri="{BB962C8B-B14F-4D97-AF65-F5344CB8AC3E}">
        <p14:creationId xmlns:p14="http://schemas.microsoft.com/office/powerpoint/2010/main" val="7347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1214754"/>
            <a:ext cx="8712968" cy="720182"/>
          </a:xfrm>
        </p:spPr>
        <p:txBody>
          <a:bodyPr>
            <a:noAutofit/>
          </a:bodyPr>
          <a:lstStyle/>
          <a:p>
            <a:pPr algn="ctr"/>
            <a:r>
              <a:rPr lang="es-PE" sz="2300" b="1" dirty="0" smtClean="0">
                <a:solidFill>
                  <a:srgbClr val="1A6B79"/>
                </a:solidFill>
              </a:rPr>
              <a:t>DECLARACIÓN DE PRINCIPIOS SOBRE LOS DERECHOS DE LOS NIÑOS, NIÑAS Y ADOLESCENTES EN LOS MEDIOS DE COMUNICACIÓN</a:t>
            </a:r>
            <a:endParaRPr lang="es-PE" sz="2300" b="1" dirty="0">
              <a:solidFill>
                <a:srgbClr val="1A6B79"/>
              </a:solidFill>
            </a:endParaRPr>
          </a:p>
        </p:txBody>
      </p:sp>
      <p:pic>
        <p:nvPicPr>
          <p:cNvPr id="4" name="3 Imagen" descr="11-declarac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335" y="2691654"/>
            <a:ext cx="4567919" cy="304528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5382089" y="3212976"/>
            <a:ext cx="35837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dirty="0">
                <a:solidFill>
                  <a:srgbClr val="3B3B3B"/>
                </a:solidFill>
                <a:cs typeface="Arial" charset="0"/>
              </a:rPr>
              <a:t>PCM, MTC, MINEDU, MIMP, Defensoría del Pueblo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dirty="0">
                <a:solidFill>
                  <a:srgbClr val="3B3B3B"/>
                </a:solidFill>
                <a:cs typeface="Arial" charset="0"/>
              </a:rPr>
              <a:t>ANDA</a:t>
            </a:r>
            <a:br>
              <a:rPr lang="es-PE" dirty="0">
                <a:solidFill>
                  <a:srgbClr val="3B3B3B"/>
                </a:solidFill>
                <a:cs typeface="Arial" charset="0"/>
              </a:rPr>
            </a:br>
            <a:r>
              <a:rPr lang="es-PE" dirty="0">
                <a:solidFill>
                  <a:srgbClr val="3B3B3B"/>
                </a:solidFill>
                <a:cs typeface="Arial" charset="0"/>
              </a:rPr>
              <a:t>Frecuencia Latina, América TV, Panamericana TV, IRTP, ATV, Global TV, </a:t>
            </a:r>
            <a:r>
              <a:rPr lang="es-PE" dirty="0" err="1">
                <a:solidFill>
                  <a:srgbClr val="3B3B3B"/>
                </a:solidFill>
                <a:cs typeface="Arial" charset="0"/>
              </a:rPr>
              <a:t>Bethel</a:t>
            </a:r>
            <a:r>
              <a:rPr lang="es-PE" dirty="0">
                <a:solidFill>
                  <a:srgbClr val="3B3B3B"/>
                </a:solidFill>
                <a:cs typeface="Arial" charset="0"/>
              </a:rPr>
              <a:t> TV, Medios Perú, Red TV, RPP, CRP, entre otros.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dirty="0" err="1">
                <a:solidFill>
                  <a:srgbClr val="3B3B3B"/>
                </a:solidFill>
                <a:cs typeface="Arial" charset="0"/>
              </a:rPr>
              <a:t>Save</a:t>
            </a:r>
            <a:r>
              <a:rPr lang="es-PE" dirty="0">
                <a:solidFill>
                  <a:srgbClr val="3B3B3B"/>
                </a:solidFill>
                <a:cs typeface="Arial" charset="0"/>
              </a:rPr>
              <a:t> </a:t>
            </a:r>
            <a:r>
              <a:rPr lang="es-PE" dirty="0" err="1">
                <a:solidFill>
                  <a:srgbClr val="3B3B3B"/>
                </a:solidFill>
                <a:cs typeface="Arial" charset="0"/>
              </a:rPr>
              <a:t>the</a:t>
            </a:r>
            <a:r>
              <a:rPr lang="es-PE" dirty="0">
                <a:solidFill>
                  <a:srgbClr val="3B3B3B"/>
                </a:solidFill>
                <a:cs typeface="Arial" charset="0"/>
              </a:rPr>
              <a:t> </a:t>
            </a:r>
            <a:r>
              <a:rPr lang="es-PE" dirty="0" err="1">
                <a:solidFill>
                  <a:srgbClr val="3B3B3B"/>
                </a:solidFill>
                <a:cs typeface="Arial" charset="0"/>
              </a:rPr>
              <a:t>Children</a:t>
            </a:r>
            <a:r>
              <a:rPr lang="es-PE" dirty="0">
                <a:solidFill>
                  <a:srgbClr val="3B3B3B"/>
                </a:solidFill>
                <a:cs typeface="Arial" charset="0"/>
              </a:rPr>
              <a:t>, UNICEF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382090" y="2834935"/>
            <a:ext cx="205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>
                <a:solidFill>
                  <a:srgbClr val="3B3B3B"/>
                </a:solidFill>
                <a:cs typeface="Arial" charset="0"/>
              </a:rPr>
              <a:t>Noviembre de 2012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7236296" y="6188168"/>
            <a:ext cx="1907704" cy="726610"/>
            <a:chOff x="7272808" y="6158774"/>
            <a:chExt cx="1907704" cy="726610"/>
          </a:xfrm>
        </p:grpSpPr>
        <p:sp>
          <p:nvSpPr>
            <p:cNvPr id="8" name="Rectángulo 8"/>
            <p:cNvSpPr/>
            <p:nvPr/>
          </p:nvSpPr>
          <p:spPr>
            <a:xfrm>
              <a:off x="7272808" y="6158774"/>
              <a:ext cx="1907704" cy="699226"/>
            </a:xfrm>
            <a:custGeom>
              <a:avLst/>
              <a:gdLst>
                <a:gd name="connsiteX0" fmla="*/ 0 w 1907704"/>
                <a:gd name="connsiteY0" fmla="*/ 0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0 w 1907704"/>
                <a:gd name="connsiteY4" fmla="*/ 0 h 908720"/>
                <a:gd name="connsiteX0" fmla="*/ 466344 w 1907704"/>
                <a:gd name="connsiteY0" fmla="*/ 18288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66344 w 1907704"/>
                <a:gd name="connsiteY4" fmla="*/ 18288 h 908720"/>
                <a:gd name="connsiteX0" fmla="*/ 474347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474347 w 1907704"/>
                <a:gd name="connsiteY4" fmla="*/ 4282 h 908720"/>
                <a:gd name="connsiteX0" fmla="*/ 394306 w 1907704"/>
                <a:gd name="connsiteY0" fmla="*/ 428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394306 w 1907704"/>
                <a:gd name="connsiteY4" fmla="*/ 4282 h 908720"/>
                <a:gd name="connsiteX0" fmla="*/ 293823 w 1907704"/>
                <a:gd name="connsiteY0" fmla="*/ 16222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16222 h 908720"/>
                <a:gd name="connsiteX0" fmla="*/ 293823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93823 w 1907704"/>
                <a:gd name="connsiteY4" fmla="*/ 5603 h 908720"/>
                <a:gd name="connsiteX0" fmla="*/ 267016 w 1907704"/>
                <a:gd name="connsiteY0" fmla="*/ 5603 h 908720"/>
                <a:gd name="connsiteX1" fmla="*/ 1907704 w 1907704"/>
                <a:gd name="connsiteY1" fmla="*/ 0 h 908720"/>
                <a:gd name="connsiteX2" fmla="*/ 1907704 w 1907704"/>
                <a:gd name="connsiteY2" fmla="*/ 908720 h 908720"/>
                <a:gd name="connsiteX3" fmla="*/ 0 w 1907704"/>
                <a:gd name="connsiteY3" fmla="*/ 908720 h 908720"/>
                <a:gd name="connsiteX4" fmla="*/ 267016 w 1907704"/>
                <a:gd name="connsiteY4" fmla="*/ 5603 h 90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7704" h="908720">
                  <a:moveTo>
                    <a:pt x="267016" y="5603"/>
                  </a:moveTo>
                  <a:lnTo>
                    <a:pt x="1907704" y="0"/>
                  </a:lnTo>
                  <a:lnTo>
                    <a:pt x="1907704" y="908720"/>
                  </a:lnTo>
                  <a:lnTo>
                    <a:pt x="0" y="908720"/>
                  </a:lnTo>
                  <a:lnTo>
                    <a:pt x="267016" y="5603"/>
                  </a:lnTo>
                  <a:close/>
                </a:path>
              </a:pathLst>
            </a:custGeom>
            <a:solidFill>
              <a:srgbClr val="238FA1">
                <a:lumMod val="75000"/>
              </a:srgbClr>
            </a:solidFill>
            <a:ln w="15875" cap="rnd" cmpd="sng" algn="ctr">
              <a:noFill/>
              <a:prstDash val="solid"/>
            </a:ln>
            <a:effectLst>
              <a:outerShdw blurRad="152400" dir="14940000" sx="104000" sy="104000" algn="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457200">
                <a:defRPr/>
              </a:pPr>
              <a:endParaRPr lang="es-PE" kern="0" smtClean="0">
                <a:solidFill>
                  <a:srgbClr val="FFFFFF"/>
                </a:solidFill>
                <a:latin typeface="Century Gothic" panose="020B0502020202020204"/>
                <a:cs typeface="Arial" charset="0"/>
              </a:endParaRPr>
            </a:p>
          </p:txBody>
        </p:sp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0621" y="6173960"/>
              <a:ext cx="1434905" cy="7114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5854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wdUpDiag">
          <a:fgClr>
            <a:srgbClr val="3359A7"/>
          </a:fgClr>
          <a:bgClr>
            <a:srgbClr val="026BA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653189"/>
            <a:ext cx="3960440" cy="196358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12468" y="5336002"/>
            <a:ext cx="9068044" cy="4001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FFFF"/>
                </a:solidFill>
                <a:cs typeface="Arial" charset="0"/>
              </a:rPr>
              <a:t>www.concortv.gob.pe</a:t>
            </a:r>
            <a:endParaRPr lang="es-PE" sz="20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47864" y="477740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>
                <a:solidFill>
                  <a:srgbClr val="FFFFFF"/>
                </a:solidFill>
                <a:cs typeface="Arial" charset="0"/>
              </a:rPr>
              <a:t>/</a:t>
            </a:r>
            <a:r>
              <a:rPr lang="es-PE" sz="1400" dirty="0" err="1" smtClean="0">
                <a:solidFill>
                  <a:srgbClr val="FFFFFF"/>
                </a:solidFill>
                <a:cs typeface="Arial" charset="0"/>
              </a:rPr>
              <a:t>concortv</a:t>
            </a:r>
            <a:endParaRPr lang="es-PE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55976" y="4777407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dirty="0" smtClean="0">
                <a:solidFill>
                  <a:srgbClr val="FFFFFF"/>
                </a:solidFill>
                <a:cs typeface="Arial" charset="0"/>
              </a:rPr>
              <a:t>@</a:t>
            </a:r>
            <a:r>
              <a:rPr lang="es-PE" sz="1400" dirty="0" err="1" smtClean="0">
                <a:solidFill>
                  <a:srgbClr val="FFFFFF"/>
                </a:solidFill>
                <a:cs typeface="Arial" charset="0"/>
              </a:rPr>
              <a:t>concortv</a:t>
            </a:r>
            <a:endParaRPr lang="es-PE" sz="1400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779912" y="3613388"/>
            <a:ext cx="1728192" cy="3539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PE" sz="1700" dirty="0" smtClean="0">
                <a:solidFill>
                  <a:srgbClr val="FFFFFF"/>
                </a:solidFill>
                <a:cs typeface="Arial" charset="0"/>
              </a:rPr>
              <a:t>Síguenos</a:t>
            </a:r>
            <a:endParaRPr lang="es-PE" sz="17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/>
          <a:srcRect r="82197"/>
          <a:stretch/>
        </p:blipFill>
        <p:spPr>
          <a:xfrm>
            <a:off x="3808531" y="4102584"/>
            <a:ext cx="632325" cy="611508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81356"/>
          <a:stretch/>
        </p:blipFill>
        <p:spPr>
          <a:xfrm>
            <a:off x="4788024" y="4112445"/>
            <a:ext cx="662082" cy="611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9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462" y="233980"/>
            <a:ext cx="4508028" cy="4508028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52488" y="4944292"/>
            <a:ext cx="8295976" cy="1581052"/>
          </a:xfrm>
          <a:prstGeom prst="rect">
            <a:avLst/>
          </a:prstGeom>
          <a:noFill/>
          <a:ln w="15875" cap="rnd" cmpd="sng" algn="ctr">
            <a:solidFill>
              <a:srgbClr val="56458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35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ángulo 3"/>
          <p:cNvSpPr/>
          <p:nvPr/>
        </p:nvSpPr>
        <p:spPr>
          <a:xfrm>
            <a:off x="452488" y="4489196"/>
            <a:ext cx="2247304" cy="420655"/>
          </a:xfrm>
          <a:custGeom>
            <a:avLst/>
            <a:gdLst>
              <a:gd name="connsiteX0" fmla="*/ 0 w 1108953"/>
              <a:gd name="connsiteY0" fmla="*/ 0 h 272374"/>
              <a:gd name="connsiteX1" fmla="*/ 1108953 w 1108953"/>
              <a:gd name="connsiteY1" fmla="*/ 0 h 272374"/>
              <a:gd name="connsiteX2" fmla="*/ 1108953 w 1108953"/>
              <a:gd name="connsiteY2" fmla="*/ 272374 h 272374"/>
              <a:gd name="connsiteX3" fmla="*/ 0 w 1108953"/>
              <a:gd name="connsiteY3" fmla="*/ 272374 h 272374"/>
              <a:gd name="connsiteX4" fmla="*/ 0 w 1108953"/>
              <a:gd name="connsiteY4" fmla="*/ 0 h 272374"/>
              <a:gd name="connsiteX0" fmla="*/ 0 w 1108953"/>
              <a:gd name="connsiteY0" fmla="*/ 7143 h 279517"/>
              <a:gd name="connsiteX1" fmla="*/ 944647 w 1108953"/>
              <a:gd name="connsiteY1" fmla="*/ 0 h 279517"/>
              <a:gd name="connsiteX2" fmla="*/ 1108953 w 1108953"/>
              <a:gd name="connsiteY2" fmla="*/ 279517 h 279517"/>
              <a:gd name="connsiteX3" fmla="*/ 0 w 1108953"/>
              <a:gd name="connsiteY3" fmla="*/ 279517 h 279517"/>
              <a:gd name="connsiteX4" fmla="*/ 0 w 1108953"/>
              <a:gd name="connsiteY4" fmla="*/ 7143 h 279517"/>
              <a:gd name="connsiteX0" fmla="*/ 0 w 1108953"/>
              <a:gd name="connsiteY0" fmla="*/ 0 h 272374"/>
              <a:gd name="connsiteX1" fmla="*/ 844634 w 1108953"/>
              <a:gd name="connsiteY1" fmla="*/ 1 h 272374"/>
              <a:gd name="connsiteX2" fmla="*/ 1108953 w 1108953"/>
              <a:gd name="connsiteY2" fmla="*/ 272374 h 272374"/>
              <a:gd name="connsiteX3" fmla="*/ 0 w 1108953"/>
              <a:gd name="connsiteY3" fmla="*/ 272374 h 272374"/>
              <a:gd name="connsiteX4" fmla="*/ 0 w 1108953"/>
              <a:gd name="connsiteY4" fmla="*/ 0 h 272374"/>
              <a:gd name="connsiteX0" fmla="*/ 0 w 994653"/>
              <a:gd name="connsiteY0" fmla="*/ 0 h 272374"/>
              <a:gd name="connsiteX1" fmla="*/ 844634 w 994653"/>
              <a:gd name="connsiteY1" fmla="*/ 1 h 272374"/>
              <a:gd name="connsiteX2" fmla="*/ 994653 w 994653"/>
              <a:gd name="connsiteY2" fmla="*/ 272374 h 272374"/>
              <a:gd name="connsiteX3" fmla="*/ 0 w 994653"/>
              <a:gd name="connsiteY3" fmla="*/ 272374 h 272374"/>
              <a:gd name="connsiteX4" fmla="*/ 0 w 994653"/>
              <a:gd name="connsiteY4" fmla="*/ 0 h 27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653" h="272374">
                <a:moveTo>
                  <a:pt x="0" y="0"/>
                </a:moveTo>
                <a:lnTo>
                  <a:pt x="844634" y="1"/>
                </a:lnTo>
                <a:lnTo>
                  <a:pt x="994653" y="272374"/>
                </a:lnTo>
                <a:lnTo>
                  <a:pt x="0" y="272374"/>
                </a:lnTo>
                <a:lnTo>
                  <a:pt x="0" y="0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24338" y="4522551"/>
            <a:ext cx="1743406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s-PE" sz="1700" b="1" dirty="0" smtClean="0">
                <a:solidFill>
                  <a:srgbClr val="FFFFFF"/>
                </a:solidFill>
                <a:cs typeface="Arial" charset="0"/>
              </a:rPr>
              <a:t>Ficha Técnica:</a:t>
            </a:r>
            <a:endParaRPr lang="es-PE" sz="17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524338" y="5042320"/>
            <a:ext cx="81367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rgbClr val="585858"/>
                </a:solidFill>
                <a:cs typeface="Arial" charset="0"/>
              </a:rPr>
              <a:t>Estudio realizado por </a:t>
            </a:r>
            <a:r>
              <a:rPr lang="es-PE" sz="1400" dirty="0" smtClean="0">
                <a:solidFill>
                  <a:srgbClr val="585858"/>
                </a:solidFill>
                <a:cs typeface="Arial" charset="0"/>
              </a:rPr>
              <a:t>la </a:t>
            </a:r>
            <a:r>
              <a:rPr lang="es-PE" sz="1400" dirty="0">
                <a:solidFill>
                  <a:srgbClr val="585858"/>
                </a:solidFill>
                <a:cs typeface="Arial" charset="0"/>
              </a:rPr>
              <a:t>Asociación de Comunicadores Sociales Calandria a pedido del </a:t>
            </a:r>
            <a:r>
              <a:rPr lang="es-PE" sz="1400" dirty="0" smtClean="0">
                <a:solidFill>
                  <a:srgbClr val="585858"/>
                </a:solidFill>
                <a:cs typeface="Arial" charset="0"/>
              </a:rPr>
              <a:t>CONCORTV.</a:t>
            </a:r>
            <a:endParaRPr lang="es-PE" sz="1400" dirty="0">
              <a:solidFill>
                <a:srgbClr val="585858"/>
              </a:solidFill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rgbClr val="585858"/>
                </a:solidFill>
                <a:cs typeface="Arial" charset="0"/>
              </a:rPr>
              <a:t>Periodo de campo: </a:t>
            </a:r>
            <a:r>
              <a:rPr lang="es-PE" sz="1400" dirty="0" smtClean="0">
                <a:solidFill>
                  <a:srgbClr val="585858"/>
                </a:solidFill>
                <a:cs typeface="Arial" charset="0"/>
              </a:rPr>
              <a:t>Del </a:t>
            </a:r>
            <a:r>
              <a:rPr lang="es-PE" sz="1400" dirty="0">
                <a:solidFill>
                  <a:srgbClr val="585858"/>
                </a:solidFill>
                <a:cs typeface="Arial" charset="0"/>
              </a:rPr>
              <a:t>03 al 27 de julio de 2016</a:t>
            </a:r>
            <a:r>
              <a:rPr lang="es-PE" sz="1400" dirty="0" smtClean="0">
                <a:solidFill>
                  <a:srgbClr val="585858"/>
                </a:solidFill>
                <a:cs typeface="Arial" charset="0"/>
              </a:rPr>
              <a:t>.</a:t>
            </a:r>
            <a:endParaRPr lang="es-PE" sz="1400" dirty="0">
              <a:solidFill>
                <a:srgbClr val="585858"/>
              </a:solidFill>
              <a:cs typeface="Arial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rgbClr val="585858"/>
                </a:solidFill>
                <a:cs typeface="Arial" charset="0"/>
              </a:rPr>
              <a:t>Universo: </a:t>
            </a:r>
            <a:r>
              <a:rPr lang="es-PE" sz="1400" dirty="0" smtClean="0">
                <a:solidFill>
                  <a:srgbClr val="585858"/>
                </a:solidFill>
                <a:cs typeface="Arial" charset="0"/>
              </a:rPr>
              <a:t>Niños </a:t>
            </a:r>
            <a:r>
              <a:rPr lang="es-PE" sz="1400" dirty="0">
                <a:solidFill>
                  <a:srgbClr val="585858"/>
                </a:solidFill>
                <a:cs typeface="Arial" charset="0"/>
              </a:rPr>
              <a:t>y niñas de 7 a 11 años y adolescentes de 12 a 16 años, de todos los niveles socioeconómicos en proporción urbano y </a:t>
            </a:r>
            <a:r>
              <a:rPr lang="es-PE" sz="1400" dirty="0" smtClean="0">
                <a:solidFill>
                  <a:srgbClr val="585858"/>
                </a:solidFill>
                <a:cs typeface="Arial" charset="0"/>
              </a:rPr>
              <a:t>rural.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s-PE" sz="1400" dirty="0">
                <a:solidFill>
                  <a:srgbClr val="585858"/>
                </a:solidFill>
                <a:cs typeface="Arial" charset="0"/>
              </a:rPr>
              <a:t>Muestra: 9,149 personas: 1.352 en Lima y Callao y aproximadamente 459 en cada una de las 17 ciudades </a:t>
            </a:r>
            <a:r>
              <a:rPr lang="es-PE" sz="1400" dirty="0" smtClean="0">
                <a:solidFill>
                  <a:srgbClr val="585858"/>
                </a:solidFill>
                <a:cs typeface="Arial" charset="0"/>
              </a:rPr>
              <a:t>restantes.</a:t>
            </a:r>
            <a:endParaRPr lang="es-PE" sz="1400" dirty="0">
              <a:solidFill>
                <a:srgbClr val="58585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7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3 Rectángulo"/>
          <p:cNvSpPr>
            <a:spLocks noChangeArrowheads="1"/>
          </p:cNvSpPr>
          <p:nvPr/>
        </p:nvSpPr>
        <p:spPr bwMode="auto">
          <a:xfrm>
            <a:off x="0" y="126876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>
                <a:solidFill>
                  <a:srgbClr val="585858"/>
                </a:solidFill>
                <a:cs typeface="Arial" charset="0"/>
              </a:rPr>
              <a:t>Actividades realizadas </a:t>
            </a:r>
            <a:endParaRPr lang="es-PE" sz="3600" b="1" dirty="0" smtClean="0">
              <a:solidFill>
                <a:srgbClr val="585858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129227"/>
                </a:solidFill>
                <a:cs typeface="Arial" charset="0"/>
              </a:rPr>
              <a:t>(</a:t>
            </a:r>
            <a:r>
              <a:rPr lang="es-PE" sz="2400" b="1" dirty="0">
                <a:solidFill>
                  <a:srgbClr val="129227"/>
                </a:solidFill>
                <a:cs typeface="Arial" charset="0"/>
              </a:rPr>
              <a:t>lunes – viernes</a:t>
            </a:r>
            <a:r>
              <a:rPr lang="es-PE" sz="2400" b="1" dirty="0">
                <a:solidFill>
                  <a:srgbClr val="129227"/>
                </a:solidFill>
                <a:latin typeface="Arial" charset="0"/>
                <a:cs typeface="Arial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3200" b="1" dirty="0">
              <a:solidFill>
                <a:srgbClr val="4584D3"/>
              </a:solidFill>
              <a:cs typeface="Arial" charset="0"/>
            </a:endParaRPr>
          </a:p>
        </p:txBody>
      </p:sp>
      <p:pic>
        <p:nvPicPr>
          <p:cNvPr id="21" name="Imagen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290" t="42534" r="74772" b="25855"/>
          <a:stretch/>
        </p:blipFill>
        <p:spPr>
          <a:xfrm>
            <a:off x="275019" y="2084718"/>
            <a:ext cx="2015067" cy="2569399"/>
          </a:xfrm>
          <a:prstGeom prst="rect">
            <a:avLst/>
          </a:prstGeom>
        </p:spPr>
      </p:pic>
      <p:pic>
        <p:nvPicPr>
          <p:cNvPr id="22" name="Imagen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986" t="42722" r="29467" b="24842"/>
          <a:stretch/>
        </p:blipFill>
        <p:spPr>
          <a:xfrm>
            <a:off x="3742493" y="2176782"/>
            <a:ext cx="2103120" cy="2636520"/>
          </a:xfrm>
          <a:prstGeom prst="rect">
            <a:avLst/>
          </a:prstGeom>
        </p:spPr>
      </p:pic>
      <p:pic>
        <p:nvPicPr>
          <p:cNvPr id="23" name="Imagen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962" t="45062" r="60942" b="41995"/>
          <a:stretch/>
        </p:blipFill>
        <p:spPr>
          <a:xfrm>
            <a:off x="7537805" y="2708920"/>
            <a:ext cx="1295400" cy="1036320"/>
          </a:xfrm>
          <a:prstGeom prst="rect">
            <a:avLst/>
          </a:prstGeom>
        </p:spPr>
      </p:pic>
      <p:pic>
        <p:nvPicPr>
          <p:cNvPr id="24" name="Imagen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590" t="42722" r="12706" b="24842"/>
          <a:stretch/>
        </p:blipFill>
        <p:spPr>
          <a:xfrm>
            <a:off x="2123728" y="2160632"/>
            <a:ext cx="1981200" cy="2636520"/>
          </a:xfrm>
          <a:prstGeom prst="rect">
            <a:avLst/>
          </a:prstGeom>
        </p:spPr>
      </p:pic>
      <p:pic>
        <p:nvPicPr>
          <p:cNvPr id="25" name="Imagen 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734" t="42534" r="60211" b="34103"/>
          <a:stretch/>
        </p:blipFill>
        <p:spPr>
          <a:xfrm>
            <a:off x="5778947" y="2106061"/>
            <a:ext cx="1742783" cy="1899003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18859" y="3668831"/>
            <a:ext cx="1764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25008"/>
                </a:solidFill>
                <a:cs typeface="Arial" charset="0"/>
              </a:rPr>
              <a:t>99.8%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25008"/>
                </a:solidFill>
                <a:cs typeface="Arial" charset="0"/>
              </a:rPr>
              <a:t>Ver televisión</a:t>
            </a:r>
            <a:endParaRPr lang="es-PE" sz="2000" dirty="0">
              <a:solidFill>
                <a:srgbClr val="F25008"/>
              </a:solidFill>
              <a:cs typeface="Arial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5832140" y="3668831"/>
            <a:ext cx="176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25008"/>
                </a:solidFill>
                <a:cs typeface="Arial" charset="0"/>
              </a:rPr>
              <a:t>79%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25008"/>
                </a:solidFill>
                <a:cs typeface="Arial" charset="0"/>
              </a:rPr>
              <a:t>Estudiar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25008"/>
                </a:solidFill>
                <a:cs typeface="Arial" charset="0"/>
              </a:rPr>
              <a:t>/ir a clases</a:t>
            </a:r>
            <a:endParaRPr lang="es-PE" sz="2000" dirty="0">
              <a:solidFill>
                <a:srgbClr val="F25008"/>
              </a:solidFill>
              <a:cs typeface="Arial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4103948" y="3668831"/>
            <a:ext cx="1764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25008"/>
                </a:solidFill>
                <a:cs typeface="Arial" charset="0"/>
              </a:rPr>
              <a:t>92.1%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25008"/>
                </a:solidFill>
                <a:cs typeface="Arial" charset="0"/>
              </a:rPr>
              <a:t>Navegar por internet</a:t>
            </a:r>
            <a:endParaRPr lang="es-PE" sz="2000" dirty="0">
              <a:solidFill>
                <a:srgbClr val="F25008"/>
              </a:solidFill>
              <a:cs typeface="Arial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7344308" y="3668831"/>
            <a:ext cx="1764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25008"/>
                </a:solidFill>
                <a:cs typeface="Arial" charset="0"/>
              </a:rPr>
              <a:t>23%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25008"/>
                </a:solidFill>
                <a:cs typeface="Arial" charset="0"/>
              </a:rPr>
              <a:t>Juego</a:t>
            </a:r>
            <a:endParaRPr lang="es-PE" sz="2000" dirty="0">
              <a:solidFill>
                <a:srgbClr val="F25008"/>
              </a:solidFill>
              <a:cs typeface="Arial" charset="0"/>
            </a:endParaRPr>
          </a:p>
        </p:txBody>
      </p:sp>
      <p:sp>
        <p:nvSpPr>
          <p:cNvPr id="37" name="36 CuadroTexto"/>
          <p:cNvSpPr txBox="1"/>
          <p:nvPr/>
        </p:nvSpPr>
        <p:spPr>
          <a:xfrm>
            <a:off x="2130501" y="3653897"/>
            <a:ext cx="17641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F25008"/>
                </a:solidFill>
                <a:cs typeface="Arial" charset="0"/>
              </a:rPr>
              <a:t>93.6%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dirty="0" smtClean="0">
                <a:solidFill>
                  <a:srgbClr val="F25008"/>
                </a:solidFill>
                <a:cs typeface="Arial" charset="0"/>
              </a:rPr>
              <a:t>Escuchar radio</a:t>
            </a:r>
            <a:endParaRPr lang="es-PE" sz="2000" dirty="0">
              <a:solidFill>
                <a:srgbClr val="F25008"/>
              </a:solidFill>
              <a:cs typeface="Arial" charset="0"/>
            </a:endParaRPr>
          </a:p>
        </p:txBody>
      </p:sp>
      <p:sp>
        <p:nvSpPr>
          <p:cNvPr id="27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28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29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0" name="Imagen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4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3 Rectángulo"/>
          <p:cNvSpPr>
            <a:spLocks noChangeArrowheads="1"/>
          </p:cNvSpPr>
          <p:nvPr/>
        </p:nvSpPr>
        <p:spPr bwMode="auto">
          <a:xfrm>
            <a:off x="0" y="1052736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rgbClr val="585858"/>
                </a:solidFill>
                <a:cs typeface="Arial" charset="0"/>
              </a:rPr>
              <a:t>Evaluación de géneros televisivos</a:t>
            </a:r>
            <a:endParaRPr lang="es-PE" sz="3600" b="1" dirty="0">
              <a:solidFill>
                <a:srgbClr val="585858"/>
              </a:solidFill>
              <a:cs typeface="Arial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34253" y="4052679"/>
            <a:ext cx="321766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solidFill>
                  <a:srgbClr val="585858"/>
                </a:solidFill>
              </a:rPr>
              <a:t>Películas</a:t>
            </a:r>
            <a:r>
              <a:rPr lang="es-PE" sz="2500" b="1" dirty="0" smtClean="0">
                <a:solidFill>
                  <a:srgbClr val="588858"/>
                </a:solidFill>
              </a:rPr>
              <a:t> (17)</a:t>
            </a:r>
            <a:endParaRPr lang="es-PE" sz="2500" b="1" dirty="0">
              <a:solidFill>
                <a:srgbClr val="588858"/>
              </a:solidFill>
            </a:endParaRPr>
          </a:p>
          <a:p>
            <a:r>
              <a:rPr lang="es-PE" sz="2500" b="1" dirty="0">
                <a:solidFill>
                  <a:srgbClr val="585858"/>
                </a:solidFill>
              </a:rPr>
              <a:t>Dibujos </a:t>
            </a:r>
            <a:r>
              <a:rPr lang="es-PE" sz="2500" b="1" dirty="0" smtClean="0">
                <a:solidFill>
                  <a:srgbClr val="585858"/>
                </a:solidFill>
              </a:rPr>
              <a:t>animados, deportivos, noticieros </a:t>
            </a:r>
            <a:r>
              <a:rPr lang="es-PE" sz="2500" b="1" dirty="0" smtClean="0">
                <a:solidFill>
                  <a:srgbClr val="588858"/>
                </a:solidFill>
              </a:rPr>
              <a:t>(16)</a:t>
            </a:r>
            <a:endParaRPr lang="es-PE" sz="2500" b="1" dirty="0">
              <a:solidFill>
                <a:srgbClr val="588858"/>
              </a:solidFill>
            </a:endParaRPr>
          </a:p>
          <a:p>
            <a:r>
              <a:rPr lang="es-PE" sz="2500" b="1" dirty="0">
                <a:solidFill>
                  <a:srgbClr val="585858"/>
                </a:solidFill>
              </a:rPr>
              <a:t>Concursos de </a:t>
            </a:r>
            <a:r>
              <a:rPr lang="es-PE" sz="2500" b="1" dirty="0" smtClean="0">
                <a:solidFill>
                  <a:srgbClr val="585858"/>
                </a:solidFill>
              </a:rPr>
              <a:t>canto/baile </a:t>
            </a:r>
            <a:r>
              <a:rPr lang="es-PE" sz="2500" b="1" dirty="0" smtClean="0">
                <a:solidFill>
                  <a:srgbClr val="588858"/>
                </a:solidFill>
              </a:rPr>
              <a:t>(15)</a:t>
            </a:r>
            <a:endParaRPr lang="es-PE" sz="2500" dirty="0">
              <a:solidFill>
                <a:srgbClr val="588858"/>
              </a:solidFill>
              <a:cs typeface="Arial" charset="0"/>
            </a:endParaRPr>
          </a:p>
        </p:txBody>
      </p:sp>
      <p:sp>
        <p:nvSpPr>
          <p:cNvPr id="18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20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26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2204864"/>
            <a:ext cx="744684" cy="176645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960" y="2234682"/>
            <a:ext cx="744683" cy="176645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7595" y="2255550"/>
            <a:ext cx="741264" cy="1758348"/>
          </a:xfrm>
          <a:prstGeom prst="rect">
            <a:avLst/>
          </a:prstGeom>
        </p:spPr>
      </p:pic>
      <p:sp>
        <p:nvSpPr>
          <p:cNvPr id="19" name="3 CuadroTexto"/>
          <p:cNvSpPr txBox="1"/>
          <p:nvPr/>
        </p:nvSpPr>
        <p:spPr>
          <a:xfrm>
            <a:off x="3923928" y="4052679"/>
            <a:ext cx="23762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>
                <a:solidFill>
                  <a:srgbClr val="585858"/>
                </a:solidFill>
              </a:rPr>
              <a:t>Series, </a:t>
            </a:r>
            <a:r>
              <a:rPr lang="es-PE" sz="2500" b="1" dirty="0" smtClean="0">
                <a:solidFill>
                  <a:srgbClr val="585858"/>
                </a:solidFill>
              </a:rPr>
              <a:t>miniseries </a:t>
            </a:r>
            <a:r>
              <a:rPr lang="es-PE" sz="2500" b="1" dirty="0" smtClean="0">
                <a:solidFill>
                  <a:srgbClr val="C2851F"/>
                </a:solidFill>
              </a:rPr>
              <a:t>(14)</a:t>
            </a:r>
            <a:endParaRPr lang="es-PE" sz="2500" b="1" dirty="0">
              <a:solidFill>
                <a:srgbClr val="C2851F"/>
              </a:solidFill>
            </a:endParaRPr>
          </a:p>
          <a:p>
            <a:r>
              <a:rPr lang="es-PE" sz="2500" b="1" dirty="0" err="1">
                <a:solidFill>
                  <a:srgbClr val="585858"/>
                </a:solidFill>
              </a:rPr>
              <a:t>Realities</a:t>
            </a:r>
            <a:r>
              <a:rPr lang="es-PE" sz="2500" b="1" dirty="0">
                <a:solidFill>
                  <a:srgbClr val="585858"/>
                </a:solidFill>
              </a:rPr>
              <a:t> de</a:t>
            </a:r>
          </a:p>
          <a:p>
            <a:r>
              <a:rPr lang="es-PE" sz="2500" b="1" dirty="0" smtClean="0">
                <a:solidFill>
                  <a:srgbClr val="585858"/>
                </a:solidFill>
              </a:rPr>
              <a:t>Competencias </a:t>
            </a:r>
            <a:r>
              <a:rPr lang="es-PE" sz="2500" b="1" dirty="0" smtClean="0">
                <a:solidFill>
                  <a:srgbClr val="C2851F"/>
                </a:solidFill>
              </a:rPr>
              <a:t>(13)</a:t>
            </a:r>
            <a:endParaRPr lang="es-PE" sz="2500" dirty="0">
              <a:solidFill>
                <a:srgbClr val="C2851F"/>
              </a:solidFill>
              <a:cs typeface="Arial" charset="0"/>
            </a:endParaRPr>
          </a:p>
        </p:txBody>
      </p:sp>
      <p:sp>
        <p:nvSpPr>
          <p:cNvPr id="23" name="3 CuadroTexto"/>
          <p:cNvSpPr txBox="1"/>
          <p:nvPr/>
        </p:nvSpPr>
        <p:spPr>
          <a:xfrm>
            <a:off x="6588224" y="4052679"/>
            <a:ext cx="239197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00" b="1" dirty="0" smtClean="0">
                <a:solidFill>
                  <a:srgbClr val="585858"/>
                </a:solidFill>
              </a:rPr>
              <a:t>Espectáculos, novelas </a:t>
            </a:r>
          </a:p>
          <a:p>
            <a:r>
              <a:rPr lang="es-PE" sz="2500" b="1" dirty="0" smtClean="0">
                <a:solidFill>
                  <a:srgbClr val="C65260"/>
                </a:solidFill>
              </a:rPr>
              <a:t>(10.5)</a:t>
            </a:r>
            <a:endParaRPr lang="es-PE" sz="2500" dirty="0">
              <a:solidFill>
                <a:srgbClr val="C65260"/>
              </a:solidFill>
              <a:cs typeface="Arial" charset="0"/>
            </a:endParaRPr>
          </a:p>
        </p:txBody>
      </p:sp>
      <p:sp>
        <p:nvSpPr>
          <p:cNvPr id="25" name="23 Rectángulo"/>
          <p:cNvSpPr>
            <a:spLocks noChangeArrowheads="1"/>
          </p:cNvSpPr>
          <p:nvPr/>
        </p:nvSpPr>
        <p:spPr bwMode="auto">
          <a:xfrm>
            <a:off x="0" y="1691994"/>
            <a:ext cx="91805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dirty="0" smtClean="0">
                <a:solidFill>
                  <a:srgbClr val="129227"/>
                </a:solidFill>
                <a:cs typeface="Arial" charset="0"/>
              </a:rPr>
              <a:t>(Calificación de 0 a 20)</a:t>
            </a:r>
            <a:endParaRPr lang="es-PE" sz="2000" b="1" dirty="0">
              <a:solidFill>
                <a:srgbClr val="129227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23 Rectángulo"/>
          <p:cNvSpPr>
            <a:spLocks noChangeArrowheads="1"/>
          </p:cNvSpPr>
          <p:nvPr/>
        </p:nvSpPr>
        <p:spPr bwMode="auto">
          <a:xfrm>
            <a:off x="0" y="1046189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rgbClr val="585858"/>
                </a:solidFill>
                <a:cs typeface="Arial" charset="0"/>
              </a:rPr>
              <a:t>¿Cómo muestra la televisión a…?</a:t>
            </a:r>
            <a:endParaRPr lang="es-PE" sz="3600" b="1" dirty="0">
              <a:solidFill>
                <a:srgbClr val="585858"/>
              </a:solidFill>
              <a:cs typeface="Arial" charset="0"/>
            </a:endParaRPr>
          </a:p>
        </p:txBody>
      </p:sp>
      <p:sp>
        <p:nvSpPr>
          <p:cNvPr id="18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20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26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151" t="45800" r="40550" b="29840"/>
          <a:stretch>
            <a:fillRect/>
          </a:stretch>
        </p:blipFill>
        <p:spPr bwMode="auto">
          <a:xfrm>
            <a:off x="954010" y="2106102"/>
            <a:ext cx="7322469" cy="2308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ángulo 3"/>
          <p:cNvSpPr/>
          <p:nvPr/>
        </p:nvSpPr>
        <p:spPr>
          <a:xfrm>
            <a:off x="666114" y="4797152"/>
            <a:ext cx="2681750" cy="369183"/>
          </a:xfrm>
          <a:custGeom>
            <a:avLst/>
            <a:gdLst>
              <a:gd name="connsiteX0" fmla="*/ 0 w 1108953"/>
              <a:gd name="connsiteY0" fmla="*/ 0 h 272374"/>
              <a:gd name="connsiteX1" fmla="*/ 1108953 w 1108953"/>
              <a:gd name="connsiteY1" fmla="*/ 0 h 272374"/>
              <a:gd name="connsiteX2" fmla="*/ 1108953 w 1108953"/>
              <a:gd name="connsiteY2" fmla="*/ 272374 h 272374"/>
              <a:gd name="connsiteX3" fmla="*/ 0 w 1108953"/>
              <a:gd name="connsiteY3" fmla="*/ 272374 h 272374"/>
              <a:gd name="connsiteX4" fmla="*/ 0 w 1108953"/>
              <a:gd name="connsiteY4" fmla="*/ 0 h 272374"/>
              <a:gd name="connsiteX0" fmla="*/ 0 w 1108953"/>
              <a:gd name="connsiteY0" fmla="*/ 7143 h 279517"/>
              <a:gd name="connsiteX1" fmla="*/ 944647 w 1108953"/>
              <a:gd name="connsiteY1" fmla="*/ 0 h 279517"/>
              <a:gd name="connsiteX2" fmla="*/ 1108953 w 1108953"/>
              <a:gd name="connsiteY2" fmla="*/ 279517 h 279517"/>
              <a:gd name="connsiteX3" fmla="*/ 0 w 1108953"/>
              <a:gd name="connsiteY3" fmla="*/ 279517 h 279517"/>
              <a:gd name="connsiteX4" fmla="*/ 0 w 1108953"/>
              <a:gd name="connsiteY4" fmla="*/ 7143 h 279517"/>
              <a:gd name="connsiteX0" fmla="*/ 0 w 1108953"/>
              <a:gd name="connsiteY0" fmla="*/ 0 h 272374"/>
              <a:gd name="connsiteX1" fmla="*/ 844634 w 1108953"/>
              <a:gd name="connsiteY1" fmla="*/ 1 h 272374"/>
              <a:gd name="connsiteX2" fmla="*/ 1108953 w 1108953"/>
              <a:gd name="connsiteY2" fmla="*/ 272374 h 272374"/>
              <a:gd name="connsiteX3" fmla="*/ 0 w 1108953"/>
              <a:gd name="connsiteY3" fmla="*/ 272374 h 272374"/>
              <a:gd name="connsiteX4" fmla="*/ 0 w 1108953"/>
              <a:gd name="connsiteY4" fmla="*/ 0 h 272374"/>
              <a:gd name="connsiteX0" fmla="*/ 0 w 994653"/>
              <a:gd name="connsiteY0" fmla="*/ 0 h 272374"/>
              <a:gd name="connsiteX1" fmla="*/ 844634 w 994653"/>
              <a:gd name="connsiteY1" fmla="*/ 1 h 272374"/>
              <a:gd name="connsiteX2" fmla="*/ 994653 w 994653"/>
              <a:gd name="connsiteY2" fmla="*/ 272374 h 272374"/>
              <a:gd name="connsiteX3" fmla="*/ 0 w 994653"/>
              <a:gd name="connsiteY3" fmla="*/ 272374 h 272374"/>
              <a:gd name="connsiteX4" fmla="*/ 0 w 994653"/>
              <a:gd name="connsiteY4" fmla="*/ 0 h 272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653" h="272374">
                <a:moveTo>
                  <a:pt x="0" y="0"/>
                </a:moveTo>
                <a:lnTo>
                  <a:pt x="844634" y="1"/>
                </a:lnTo>
                <a:lnTo>
                  <a:pt x="994653" y="272374"/>
                </a:lnTo>
                <a:lnTo>
                  <a:pt x="0" y="272374"/>
                </a:lnTo>
                <a:lnTo>
                  <a:pt x="0" y="0"/>
                </a:lnTo>
                <a:close/>
              </a:path>
            </a:pathLst>
          </a:custGeom>
          <a:solidFill>
            <a:srgbClr val="564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094623" y="5275094"/>
            <a:ext cx="7425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85858"/>
                </a:solidFill>
                <a:latin typeface="Calibri" pitchFamily="34" charset="0"/>
              </a:rPr>
              <a:t>47%</a:t>
            </a:r>
          </a:p>
        </p:txBody>
      </p:sp>
      <p:sp>
        <p:nvSpPr>
          <p:cNvPr id="21" name="TextBox 8"/>
          <p:cNvSpPr txBox="1">
            <a:spLocks noChangeArrowheads="1"/>
          </p:cNvSpPr>
          <p:nvPr/>
        </p:nvSpPr>
        <p:spPr bwMode="auto">
          <a:xfrm>
            <a:off x="3758919" y="5275094"/>
            <a:ext cx="7425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85858"/>
                </a:solidFill>
                <a:latin typeface="Calibri" pitchFamily="34" charset="0"/>
              </a:rPr>
              <a:t>46%</a:t>
            </a:r>
            <a:endParaRPr lang="es-PE" sz="2500" b="1" dirty="0">
              <a:solidFill>
                <a:srgbClr val="585858"/>
              </a:solidFill>
              <a:latin typeface="Calibri" pitchFamily="34" charset="0"/>
            </a:endParaRPr>
          </a:p>
        </p:txBody>
      </p:sp>
      <p:sp>
        <p:nvSpPr>
          <p:cNvPr id="22" name="TextBox 10"/>
          <p:cNvSpPr txBox="1">
            <a:spLocks noChangeArrowheads="1"/>
          </p:cNvSpPr>
          <p:nvPr/>
        </p:nvSpPr>
        <p:spPr bwMode="auto">
          <a:xfrm>
            <a:off x="6855264" y="5306469"/>
            <a:ext cx="742512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585858"/>
                </a:solidFill>
                <a:latin typeface="Calibri" pitchFamily="34" charset="0"/>
              </a:rPr>
              <a:t>35%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662576" y="5197124"/>
            <a:ext cx="7632848" cy="686856"/>
          </a:xfrm>
          <a:prstGeom prst="rect">
            <a:avLst/>
          </a:prstGeom>
          <a:noFill/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s-PE" sz="1350">
              <a:solidFill>
                <a:srgbClr val="FFFFFF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62576" y="4812398"/>
            <a:ext cx="2504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s-PE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Víctimas o maltratadas</a:t>
            </a:r>
            <a:endParaRPr lang="es-PE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5" r="9947"/>
          <a:stretch/>
        </p:blipFill>
        <p:spPr>
          <a:xfrm>
            <a:off x="521100" y="2293826"/>
            <a:ext cx="2650300" cy="979903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051720" y="3895313"/>
            <a:ext cx="3312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6C6C6C"/>
                </a:solidFill>
                <a:cs typeface="Arial" charset="0"/>
              </a:rPr>
              <a:t>Esto es Guerra</a:t>
            </a:r>
            <a:endParaRPr lang="es-PE" sz="3200" dirty="0">
              <a:solidFill>
                <a:srgbClr val="6C6C6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6C6C6C"/>
                </a:solidFill>
                <a:cs typeface="Arial" charset="0"/>
              </a:rPr>
              <a:t>Al </a:t>
            </a:r>
            <a:r>
              <a:rPr lang="es-PE" sz="3200" dirty="0">
                <a:solidFill>
                  <a:srgbClr val="6C6C6C"/>
                </a:solidFill>
                <a:cs typeface="Arial" charset="0"/>
              </a:rPr>
              <a:t>f</a:t>
            </a:r>
            <a:r>
              <a:rPr lang="es-PE" sz="3200" dirty="0" smtClean="0">
                <a:solidFill>
                  <a:srgbClr val="6C6C6C"/>
                </a:solidFill>
                <a:cs typeface="Arial" charset="0"/>
              </a:rPr>
              <a:t>ondo hay sitio</a:t>
            </a:r>
            <a:endParaRPr lang="es-PE" sz="3200" dirty="0">
              <a:solidFill>
                <a:srgbClr val="6C6C6C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6C6C6C"/>
                </a:solidFill>
                <a:cs typeface="Arial" charset="0"/>
              </a:rPr>
              <a:t>Yo Soy</a:t>
            </a:r>
            <a:endParaRPr lang="es-PE" sz="3200" dirty="0">
              <a:solidFill>
                <a:srgbClr val="6C6C6C"/>
              </a:solidFill>
              <a:cs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5292080" y="1394773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b="1" dirty="0" smtClean="0">
                <a:solidFill>
                  <a:srgbClr val="585858"/>
                </a:solidFill>
                <a:cs typeface="Arial" charset="0"/>
              </a:rPr>
              <a:t>Mis programas favoritos son…</a:t>
            </a:r>
            <a:endParaRPr lang="es-PE" sz="3600" b="1" dirty="0">
              <a:solidFill>
                <a:srgbClr val="585858"/>
              </a:solidFill>
              <a:cs typeface="Arial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364088" y="3881953"/>
            <a:ext cx="108012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400" b="1" dirty="0" smtClean="0">
                <a:solidFill>
                  <a:srgbClr val="129227"/>
                </a:solidFill>
                <a:cs typeface="Arial" charset="0"/>
              </a:rPr>
              <a:t>13%</a:t>
            </a:r>
            <a:endParaRPr lang="es-PE" sz="3400" b="1" dirty="0">
              <a:solidFill>
                <a:srgbClr val="129227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400" dirty="0" smtClean="0">
                <a:solidFill>
                  <a:srgbClr val="129227"/>
                </a:solidFill>
                <a:cs typeface="Arial" charset="0"/>
              </a:rPr>
              <a:t>10%</a:t>
            </a:r>
            <a:endParaRPr lang="es-PE" sz="3400" dirty="0">
              <a:solidFill>
                <a:srgbClr val="129227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400" dirty="0" smtClean="0">
                <a:solidFill>
                  <a:srgbClr val="129227"/>
                </a:solidFill>
                <a:cs typeface="Arial" charset="0"/>
              </a:rPr>
              <a:t>  5%</a:t>
            </a:r>
            <a:endParaRPr lang="es-PE" sz="3400" dirty="0">
              <a:solidFill>
                <a:srgbClr val="129227"/>
              </a:solidFill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400" dirty="0" smtClean="0">
                <a:solidFill>
                  <a:srgbClr val="129227"/>
                </a:solidFill>
                <a:cs typeface="Arial" charset="0"/>
              </a:rPr>
              <a:t> </a:t>
            </a:r>
            <a:endParaRPr lang="es-PE" sz="2400" dirty="0">
              <a:solidFill>
                <a:srgbClr val="129227"/>
              </a:solidFill>
              <a:cs typeface="Arial" charset="0"/>
            </a:endParaRPr>
          </a:p>
        </p:txBody>
      </p:sp>
      <p:grpSp>
        <p:nvGrpSpPr>
          <p:cNvPr id="15" name="14 Grupo"/>
          <p:cNvGrpSpPr/>
          <p:nvPr/>
        </p:nvGrpSpPr>
        <p:grpSpPr>
          <a:xfrm>
            <a:off x="521100" y="674197"/>
            <a:ext cx="4660678" cy="2614642"/>
            <a:chOff x="2103054" y="1525566"/>
            <a:chExt cx="8720057" cy="4891957"/>
          </a:xfrm>
        </p:grpSpPr>
        <p:pic>
          <p:nvPicPr>
            <p:cNvPr id="19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54" y="1525566"/>
              <a:ext cx="4858469" cy="3040674"/>
            </a:xfrm>
            <a:prstGeom prst="rect">
              <a:avLst/>
            </a:prstGeom>
          </p:spPr>
        </p:pic>
        <p:pic>
          <p:nvPicPr>
            <p:cNvPr id="20" name="Imagen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1522" y="1560177"/>
              <a:ext cx="3861589" cy="4857346"/>
            </a:xfrm>
            <a:prstGeom prst="rect">
              <a:avLst/>
            </a:prstGeom>
          </p:spPr>
        </p:pic>
      </p:grpSp>
      <p:sp>
        <p:nvSpPr>
          <p:cNvPr id="23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24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0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"/>
          <p:cNvSpPr txBox="1"/>
          <p:nvPr/>
        </p:nvSpPr>
        <p:spPr>
          <a:xfrm>
            <a:off x="0" y="1019653"/>
            <a:ext cx="93974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500" b="1" dirty="0" smtClean="0">
                <a:solidFill>
                  <a:srgbClr val="585858"/>
                </a:solidFill>
                <a:latin typeface="Arial" charset="0"/>
                <a:cs typeface="Arial" charset="0"/>
              </a:rPr>
              <a:t>Personajes favoritos de la TV</a:t>
            </a:r>
            <a:endParaRPr lang="es-PE" sz="3500" b="1" dirty="0">
              <a:solidFill>
                <a:srgbClr val="585858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CuadroTexto 11"/>
          <p:cNvSpPr txBox="1"/>
          <p:nvPr/>
        </p:nvSpPr>
        <p:spPr>
          <a:xfrm>
            <a:off x="611560" y="4201702"/>
            <a:ext cx="2325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85858"/>
                </a:solidFill>
                <a:cs typeface="Arial" charset="0"/>
              </a:rPr>
              <a:t>Nicola </a:t>
            </a:r>
            <a:r>
              <a:rPr lang="es-PE" b="1" dirty="0" err="1" smtClean="0">
                <a:solidFill>
                  <a:srgbClr val="585858"/>
                </a:solidFill>
                <a:cs typeface="Arial" charset="0"/>
              </a:rPr>
              <a:t>Porcella</a:t>
            </a:r>
            <a:endParaRPr lang="es-PE" b="1" dirty="0" smtClean="0">
              <a:solidFill>
                <a:srgbClr val="585858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b="1" dirty="0" smtClean="0">
                <a:solidFill>
                  <a:srgbClr val="585858"/>
                </a:solidFill>
                <a:cs typeface="Arial" charset="0"/>
              </a:rPr>
              <a:t>(2%)</a:t>
            </a:r>
            <a:endParaRPr lang="es-PE" b="1" dirty="0">
              <a:solidFill>
                <a:srgbClr val="585858"/>
              </a:solidFill>
              <a:cs typeface="Arial" charset="0"/>
            </a:endParaRPr>
          </a:p>
        </p:txBody>
      </p:sp>
      <p:sp>
        <p:nvSpPr>
          <p:cNvPr id="17" name="CuadroTexto 9"/>
          <p:cNvSpPr txBox="1"/>
          <p:nvPr/>
        </p:nvSpPr>
        <p:spPr>
          <a:xfrm>
            <a:off x="5076056" y="2355541"/>
            <a:ext cx="51845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srgbClr val="129227"/>
                </a:solidFill>
                <a:cs typeface="Arial" charset="0"/>
              </a:rPr>
              <a:t>“Alegres”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srgbClr val="129227"/>
                </a:solidFill>
                <a:cs typeface="Arial" charset="0"/>
              </a:rPr>
              <a:t>“</a:t>
            </a:r>
            <a:r>
              <a:rPr lang="es-PE" sz="2200" b="1" dirty="0">
                <a:solidFill>
                  <a:srgbClr val="129227"/>
                </a:solidFill>
                <a:cs typeface="Arial" charset="0"/>
              </a:rPr>
              <a:t>C</a:t>
            </a:r>
            <a:r>
              <a:rPr lang="es-PE" sz="2200" b="1" dirty="0" smtClean="0">
                <a:solidFill>
                  <a:srgbClr val="129227"/>
                </a:solidFill>
                <a:cs typeface="Arial" charset="0"/>
              </a:rPr>
              <a:t>histosos”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srgbClr val="129227"/>
                </a:solidFill>
                <a:cs typeface="Arial" charset="0"/>
              </a:rPr>
              <a:t> “Guerreros”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200" b="1" dirty="0" smtClean="0">
                <a:solidFill>
                  <a:srgbClr val="129227"/>
                </a:solidFill>
                <a:cs typeface="Arial" charset="0"/>
              </a:rPr>
              <a:t> “Luchadores”</a:t>
            </a:r>
            <a:endParaRPr lang="es-PE" sz="2200" b="1" dirty="0">
              <a:solidFill>
                <a:srgbClr val="129227"/>
              </a:solidFill>
              <a:cs typeface="Arial" charset="0"/>
            </a:endParaRPr>
          </a:p>
        </p:txBody>
      </p:sp>
      <p:sp>
        <p:nvSpPr>
          <p:cNvPr id="23" name="CuadroTexto 15"/>
          <p:cNvSpPr txBox="1"/>
          <p:nvPr/>
        </p:nvSpPr>
        <p:spPr>
          <a:xfrm>
            <a:off x="2699792" y="4213806"/>
            <a:ext cx="2138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smtClean="0">
                <a:solidFill>
                  <a:srgbClr val="585858"/>
                </a:solidFill>
                <a:latin typeface="+mj-lt"/>
              </a:rPr>
              <a:t>Patricio Parodi</a:t>
            </a:r>
          </a:p>
          <a:p>
            <a:pPr algn="ctr"/>
            <a:r>
              <a:rPr lang="es-PE" b="1" dirty="0" smtClean="0">
                <a:solidFill>
                  <a:srgbClr val="585858"/>
                </a:solidFill>
                <a:latin typeface="+mj-lt"/>
              </a:rPr>
              <a:t>(2%)</a:t>
            </a:r>
            <a:endParaRPr lang="es-PE" b="1" dirty="0">
              <a:solidFill>
                <a:srgbClr val="585858"/>
              </a:solidFill>
              <a:latin typeface="+mj-lt"/>
            </a:endParaRPr>
          </a:p>
        </p:txBody>
      </p:sp>
      <p:sp>
        <p:nvSpPr>
          <p:cNvPr id="25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30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31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00" r="28073"/>
          <a:stretch/>
        </p:blipFill>
        <p:spPr>
          <a:xfrm>
            <a:off x="2987824" y="1859974"/>
            <a:ext cx="1587517" cy="23417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9" r="28786"/>
          <a:stretch/>
        </p:blipFill>
        <p:spPr>
          <a:xfrm>
            <a:off x="899592" y="1864902"/>
            <a:ext cx="1728192" cy="23368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" r="3016" b="41768"/>
          <a:stretch/>
        </p:blipFill>
        <p:spPr>
          <a:xfrm>
            <a:off x="4932040" y="1869830"/>
            <a:ext cx="1656184" cy="2332160"/>
          </a:xfrm>
          <a:prstGeom prst="rect">
            <a:avLst/>
          </a:prstGeom>
        </p:spPr>
      </p:pic>
      <p:sp>
        <p:nvSpPr>
          <p:cNvPr id="33" name="CuadroTexto 15"/>
          <p:cNvSpPr txBox="1"/>
          <p:nvPr/>
        </p:nvSpPr>
        <p:spPr>
          <a:xfrm>
            <a:off x="4644008" y="4196243"/>
            <a:ext cx="2238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err="1" smtClean="0">
                <a:solidFill>
                  <a:srgbClr val="585858"/>
                </a:solidFill>
                <a:latin typeface="+mj-lt"/>
              </a:rPr>
              <a:t>Goku</a:t>
            </a:r>
            <a:endParaRPr lang="es-PE" b="1" dirty="0" smtClean="0">
              <a:solidFill>
                <a:srgbClr val="585858"/>
              </a:solidFill>
              <a:latin typeface="+mj-lt"/>
            </a:endParaRPr>
          </a:p>
          <a:p>
            <a:pPr algn="ctr"/>
            <a:r>
              <a:rPr lang="es-PE" b="1" dirty="0" smtClean="0">
                <a:solidFill>
                  <a:srgbClr val="585858"/>
                </a:solidFill>
                <a:latin typeface="+mj-lt"/>
              </a:rPr>
              <a:t>(2%)</a:t>
            </a:r>
            <a:endParaRPr lang="es-PE" b="1" dirty="0">
              <a:solidFill>
                <a:srgbClr val="585858"/>
              </a:solidFill>
              <a:latin typeface="+mj-lt"/>
            </a:endParaRPr>
          </a:p>
        </p:txBody>
      </p:sp>
      <p:sp>
        <p:nvSpPr>
          <p:cNvPr id="15" name="8 CuadroTexto"/>
          <p:cNvSpPr txBox="1"/>
          <p:nvPr/>
        </p:nvSpPr>
        <p:spPr>
          <a:xfrm>
            <a:off x="0" y="5081067"/>
            <a:ext cx="9180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585858"/>
                </a:solidFill>
                <a:cs typeface="Arial" charset="0"/>
              </a:rPr>
              <a:t>“El </a:t>
            </a:r>
            <a:r>
              <a:rPr lang="es-PE" sz="4000" b="1" dirty="0" smtClean="0">
                <a:solidFill>
                  <a:srgbClr val="564582"/>
                </a:solidFill>
                <a:cs typeface="Arial" charset="0"/>
              </a:rPr>
              <a:t>52.8% </a:t>
            </a:r>
            <a:r>
              <a:rPr lang="es-PE" sz="2400" b="1" dirty="0" smtClean="0">
                <a:solidFill>
                  <a:srgbClr val="585858"/>
                </a:solidFill>
                <a:cs typeface="Arial" charset="0"/>
              </a:rPr>
              <a:t>quiere ser como el personaje </a:t>
            </a:r>
            <a:r>
              <a:rPr lang="es-PE" sz="2400" b="1" dirty="0">
                <a:solidFill>
                  <a:srgbClr val="585858"/>
                </a:solidFill>
                <a:cs typeface="Arial" charset="0"/>
              </a:rPr>
              <a:t>que </a:t>
            </a:r>
            <a:endParaRPr lang="es-PE" sz="2400" b="1" dirty="0" smtClean="0">
              <a:solidFill>
                <a:srgbClr val="585858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rgbClr val="585858"/>
                </a:solidFill>
                <a:cs typeface="Arial" charset="0"/>
              </a:rPr>
              <a:t>a</a:t>
            </a:r>
            <a:r>
              <a:rPr lang="es-PE" sz="2400" b="1" dirty="0" smtClean="0">
                <a:solidFill>
                  <a:srgbClr val="585858"/>
                </a:solidFill>
                <a:cs typeface="Arial" charset="0"/>
              </a:rPr>
              <a:t>dmira de </a:t>
            </a:r>
            <a:r>
              <a:rPr lang="es-PE" sz="2400" b="1" dirty="0">
                <a:solidFill>
                  <a:srgbClr val="585858"/>
                </a:solidFill>
                <a:cs typeface="Arial" charset="0"/>
              </a:rPr>
              <a:t>la </a:t>
            </a:r>
            <a:r>
              <a:rPr lang="es-PE" sz="2400" b="1" dirty="0" smtClean="0">
                <a:solidFill>
                  <a:srgbClr val="585858"/>
                </a:solidFill>
                <a:cs typeface="Arial" charset="0"/>
              </a:rPr>
              <a:t>TV”</a:t>
            </a:r>
            <a:endParaRPr lang="es-PE" sz="2400" b="1" dirty="0">
              <a:solidFill>
                <a:srgbClr val="585858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49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"/>
          <p:cNvSpPr txBox="1"/>
          <p:nvPr/>
        </p:nvSpPr>
        <p:spPr>
          <a:xfrm>
            <a:off x="0" y="1019653"/>
            <a:ext cx="939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 smtClean="0">
                <a:solidFill>
                  <a:srgbClr val="585858"/>
                </a:solidFill>
                <a:latin typeface="Arial" charset="0"/>
                <a:cs typeface="Arial" charset="0"/>
              </a:rPr>
              <a:t>Percepciones de los programas de la TV</a:t>
            </a:r>
            <a:endParaRPr lang="es-PE" sz="3200" b="1" dirty="0">
              <a:solidFill>
                <a:srgbClr val="585858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Rectángulo 8"/>
          <p:cNvSpPr/>
          <p:nvPr/>
        </p:nvSpPr>
        <p:spPr>
          <a:xfrm>
            <a:off x="7272808" y="6158774"/>
            <a:ext cx="1907704" cy="699226"/>
          </a:xfrm>
          <a:custGeom>
            <a:avLst/>
            <a:gdLst>
              <a:gd name="connsiteX0" fmla="*/ 0 w 1907704"/>
              <a:gd name="connsiteY0" fmla="*/ 0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0 w 1907704"/>
              <a:gd name="connsiteY4" fmla="*/ 0 h 908720"/>
              <a:gd name="connsiteX0" fmla="*/ 466344 w 1907704"/>
              <a:gd name="connsiteY0" fmla="*/ 18288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66344 w 1907704"/>
              <a:gd name="connsiteY4" fmla="*/ 18288 h 908720"/>
              <a:gd name="connsiteX0" fmla="*/ 474347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474347 w 1907704"/>
              <a:gd name="connsiteY4" fmla="*/ 4282 h 908720"/>
              <a:gd name="connsiteX0" fmla="*/ 394306 w 1907704"/>
              <a:gd name="connsiteY0" fmla="*/ 428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394306 w 1907704"/>
              <a:gd name="connsiteY4" fmla="*/ 4282 h 908720"/>
              <a:gd name="connsiteX0" fmla="*/ 293823 w 1907704"/>
              <a:gd name="connsiteY0" fmla="*/ 16222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16222 h 908720"/>
              <a:gd name="connsiteX0" fmla="*/ 293823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93823 w 1907704"/>
              <a:gd name="connsiteY4" fmla="*/ 5603 h 908720"/>
              <a:gd name="connsiteX0" fmla="*/ 267016 w 1907704"/>
              <a:gd name="connsiteY0" fmla="*/ 5603 h 908720"/>
              <a:gd name="connsiteX1" fmla="*/ 1907704 w 1907704"/>
              <a:gd name="connsiteY1" fmla="*/ 0 h 908720"/>
              <a:gd name="connsiteX2" fmla="*/ 1907704 w 1907704"/>
              <a:gd name="connsiteY2" fmla="*/ 908720 h 908720"/>
              <a:gd name="connsiteX3" fmla="*/ 0 w 1907704"/>
              <a:gd name="connsiteY3" fmla="*/ 908720 h 908720"/>
              <a:gd name="connsiteX4" fmla="*/ 267016 w 1907704"/>
              <a:gd name="connsiteY4" fmla="*/ 5603 h 908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704" h="908720">
                <a:moveTo>
                  <a:pt x="267016" y="5603"/>
                </a:moveTo>
                <a:lnTo>
                  <a:pt x="1907704" y="0"/>
                </a:lnTo>
                <a:lnTo>
                  <a:pt x="1907704" y="908720"/>
                </a:lnTo>
                <a:lnTo>
                  <a:pt x="0" y="908720"/>
                </a:lnTo>
                <a:lnTo>
                  <a:pt x="267016" y="5603"/>
                </a:lnTo>
                <a:close/>
              </a:path>
            </a:pathLst>
          </a:custGeom>
          <a:solidFill>
            <a:srgbClr val="564582"/>
          </a:solidFill>
          <a:ln w="15875" cap="rnd" cmpd="sng" algn="ctr">
            <a:noFill/>
            <a:prstDash val="solid"/>
          </a:ln>
          <a:effectLst>
            <a:outerShdw blurRad="152400" dir="14940000" sx="104000" sy="104000" algn="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457200">
              <a:defRPr/>
            </a:pPr>
            <a:endParaRPr lang="es-PE" kern="0" smtClean="0">
              <a:solidFill>
                <a:srgbClr val="FFFFFF"/>
              </a:solidFill>
              <a:latin typeface="Century Gothic" panose="020B0502020202020204"/>
              <a:cs typeface="Arial" charset="0"/>
            </a:endParaRPr>
          </a:p>
        </p:txBody>
      </p:sp>
      <p:sp>
        <p:nvSpPr>
          <p:cNvPr id="30" name="26 Rectángulo redondeado"/>
          <p:cNvSpPr/>
          <p:nvPr/>
        </p:nvSpPr>
        <p:spPr>
          <a:xfrm>
            <a:off x="6781565" y="116632"/>
            <a:ext cx="2254931" cy="683114"/>
          </a:xfrm>
          <a:prstGeom prst="roundRect">
            <a:avLst/>
          </a:prstGeom>
          <a:solidFill>
            <a:srgbClr val="564582"/>
          </a:solidFill>
          <a:ln>
            <a:solidFill>
              <a:srgbClr val="5645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>
              <a:solidFill>
                <a:srgbClr val="FFFFFF"/>
              </a:solidFill>
            </a:endParaRPr>
          </a:p>
        </p:txBody>
      </p:sp>
      <p:sp>
        <p:nvSpPr>
          <p:cNvPr id="31" name="27 CuadroTexto"/>
          <p:cNvSpPr txBox="1"/>
          <p:nvPr/>
        </p:nvSpPr>
        <p:spPr>
          <a:xfrm>
            <a:off x="6781565" y="231031"/>
            <a:ext cx="2254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FFFFFF"/>
                </a:solidFill>
                <a:latin typeface="Arial" charset="0"/>
                <a:cs typeface="Arial" charset="0"/>
              </a:rPr>
              <a:t>TOTAL</a:t>
            </a:r>
            <a:endParaRPr lang="es-PE" sz="2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58774"/>
            <a:ext cx="1360286" cy="69971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7337" y="2848522"/>
            <a:ext cx="1973697" cy="1154426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067025" y="1997177"/>
            <a:ext cx="1518953" cy="851345"/>
          </a:xfrm>
          <a:prstGeom prst="rect">
            <a:avLst/>
          </a:prstGeom>
        </p:spPr>
      </p:pic>
      <p:sp>
        <p:nvSpPr>
          <p:cNvPr id="18" name="4 Rectángulo"/>
          <p:cNvSpPr/>
          <p:nvPr/>
        </p:nvSpPr>
        <p:spPr>
          <a:xfrm>
            <a:off x="611560" y="1869830"/>
            <a:ext cx="797441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 smtClean="0">
                <a:solidFill>
                  <a:srgbClr val="585858"/>
                </a:solidFill>
              </a:rPr>
              <a:t>“Veo mucha violencia en los noticieros” </a:t>
            </a:r>
            <a:endParaRPr lang="es-PE" sz="2600" b="1" dirty="0">
              <a:solidFill>
                <a:srgbClr val="585858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PE" sz="3200" b="1" dirty="0" smtClean="0">
                <a:solidFill>
                  <a:srgbClr val="129227"/>
                </a:solidFill>
                <a:latin typeface="Calibri"/>
              </a:rPr>
              <a:t>(73%)</a:t>
            </a:r>
            <a:endParaRPr lang="es-PE" sz="3200" dirty="0" smtClean="0">
              <a:solidFill>
                <a:srgbClr val="129227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E" sz="1000" b="1" dirty="0" smtClean="0">
              <a:solidFill>
                <a:srgbClr val="585858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 smtClean="0">
                <a:solidFill>
                  <a:srgbClr val="585858"/>
                </a:solidFill>
              </a:rPr>
              <a:t>“Se usa lenguaje </a:t>
            </a:r>
            <a:r>
              <a:rPr lang="es-PE" sz="2600" b="1" dirty="0">
                <a:solidFill>
                  <a:srgbClr val="585858"/>
                </a:solidFill>
              </a:rPr>
              <a:t>grosero </a:t>
            </a:r>
            <a:r>
              <a:rPr lang="es-PE" sz="2600" b="1" dirty="0" smtClean="0">
                <a:solidFill>
                  <a:srgbClr val="585858"/>
                </a:solidFill>
              </a:rPr>
              <a:t>y vulgar en </a:t>
            </a:r>
            <a:r>
              <a:rPr lang="es-PE" sz="2600" b="1" dirty="0">
                <a:solidFill>
                  <a:srgbClr val="585858"/>
                </a:solidFill>
              </a:rPr>
              <a:t>los </a:t>
            </a:r>
            <a:endParaRPr lang="es-PE" sz="2600" b="1" dirty="0" smtClean="0">
              <a:solidFill>
                <a:srgbClr val="585858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 err="1" smtClean="0">
                <a:solidFill>
                  <a:srgbClr val="585858"/>
                </a:solidFill>
              </a:rPr>
              <a:t>realities</a:t>
            </a:r>
            <a:r>
              <a:rPr lang="es-PE" sz="2600" b="1" dirty="0" smtClean="0">
                <a:solidFill>
                  <a:srgbClr val="585858"/>
                </a:solidFill>
              </a:rPr>
              <a:t> </a:t>
            </a:r>
            <a:r>
              <a:rPr lang="es-PE" sz="2600" b="1" dirty="0">
                <a:solidFill>
                  <a:srgbClr val="585858"/>
                </a:solidFill>
              </a:rPr>
              <a:t>de competencia”</a:t>
            </a:r>
            <a:endParaRPr lang="es-PE" sz="2600" b="1" dirty="0" smtClean="0">
              <a:solidFill>
                <a:srgbClr val="585858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PE" sz="4000" b="1" dirty="0" smtClean="0">
                <a:solidFill>
                  <a:srgbClr val="585858"/>
                </a:solidFill>
                <a:latin typeface="Calibri"/>
              </a:rPr>
              <a:t> </a:t>
            </a:r>
            <a:r>
              <a:rPr lang="es-PE" sz="3200" b="1" dirty="0" smtClean="0">
                <a:solidFill>
                  <a:srgbClr val="129227"/>
                </a:solidFill>
                <a:latin typeface="Calibri"/>
              </a:rPr>
              <a:t>(34%)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E" sz="1000" b="1" dirty="0">
              <a:solidFill>
                <a:srgbClr val="585858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PE" sz="2600" b="1" dirty="0" smtClean="0">
                <a:solidFill>
                  <a:srgbClr val="585858"/>
                </a:solidFill>
                <a:latin typeface="Calibri"/>
              </a:rPr>
              <a:t>“Aparecen imágenes de contenido sexual en los programas de espectáculos”</a:t>
            </a:r>
            <a:endParaRPr lang="es-PE" sz="3200" b="1" dirty="0">
              <a:solidFill>
                <a:srgbClr val="129227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E" sz="3200" b="1" dirty="0" smtClean="0">
              <a:solidFill>
                <a:srgbClr val="262626"/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PE" sz="3200" b="1" dirty="0">
              <a:solidFill>
                <a:srgbClr val="129227"/>
              </a:solidFill>
              <a:latin typeface="Calibri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755576" y="5406911"/>
            <a:ext cx="11576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PE" sz="3200" b="1" dirty="0" smtClean="0">
                <a:solidFill>
                  <a:srgbClr val="129227"/>
                </a:solidFill>
              </a:rPr>
              <a:t>(24%)</a:t>
            </a:r>
            <a:endParaRPr lang="es-PE" sz="3200" b="1" dirty="0">
              <a:solidFill>
                <a:srgbClr val="1292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1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termedio">
  <a:themeElements>
    <a:clrScheme name="diapositivas concortv">
      <a:dk1>
        <a:srgbClr val="262626"/>
      </a:dk1>
      <a:lt1>
        <a:srgbClr val="3B3B3B"/>
      </a:lt1>
      <a:dk2>
        <a:srgbClr val="2C2C2C"/>
      </a:dk2>
      <a:lt2>
        <a:srgbClr val="3B3B3B"/>
      </a:lt2>
      <a:accent1>
        <a:srgbClr val="05E0DB"/>
      </a:accent1>
      <a:accent2>
        <a:srgbClr val="4584D3"/>
      </a:accent2>
      <a:accent3>
        <a:srgbClr val="F88008"/>
      </a:accent3>
      <a:accent4>
        <a:srgbClr val="E9D90F"/>
      </a:accent4>
      <a:accent5>
        <a:srgbClr val="EDF6D3"/>
      </a:accent5>
      <a:accent6>
        <a:srgbClr val="05E0DB"/>
      </a:accent6>
      <a:hlink>
        <a:srgbClr val="9CE2AD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Intermedio">
  <a:themeElements>
    <a:clrScheme name="diapositivas concortv">
      <a:dk1>
        <a:srgbClr val="262626"/>
      </a:dk1>
      <a:lt1>
        <a:srgbClr val="3B3B3B"/>
      </a:lt1>
      <a:dk2>
        <a:srgbClr val="2C2C2C"/>
      </a:dk2>
      <a:lt2>
        <a:srgbClr val="3B3B3B"/>
      </a:lt2>
      <a:accent1>
        <a:srgbClr val="05E0DB"/>
      </a:accent1>
      <a:accent2>
        <a:srgbClr val="4584D3"/>
      </a:accent2>
      <a:accent3>
        <a:srgbClr val="F88008"/>
      </a:accent3>
      <a:accent4>
        <a:srgbClr val="E9D90F"/>
      </a:accent4>
      <a:accent5>
        <a:srgbClr val="EDF6D3"/>
      </a:accent5>
      <a:accent6>
        <a:srgbClr val="05E0DB"/>
      </a:accent6>
      <a:hlink>
        <a:srgbClr val="9CE2AD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Intermedio">
  <a:themeElements>
    <a:clrScheme name="diapositivas concortv">
      <a:dk1>
        <a:srgbClr val="262626"/>
      </a:dk1>
      <a:lt1>
        <a:srgbClr val="3B3B3B"/>
      </a:lt1>
      <a:dk2>
        <a:srgbClr val="2C2C2C"/>
      </a:dk2>
      <a:lt2>
        <a:srgbClr val="3B3B3B"/>
      </a:lt2>
      <a:accent1>
        <a:srgbClr val="05E0DB"/>
      </a:accent1>
      <a:accent2>
        <a:srgbClr val="4584D3"/>
      </a:accent2>
      <a:accent3>
        <a:srgbClr val="F88008"/>
      </a:accent3>
      <a:accent4>
        <a:srgbClr val="E9D90F"/>
      </a:accent4>
      <a:accent5>
        <a:srgbClr val="EDF6D3"/>
      </a:accent5>
      <a:accent6>
        <a:srgbClr val="05E0DB"/>
      </a:accent6>
      <a:hlink>
        <a:srgbClr val="9CE2AD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Intermedio">
  <a:themeElements>
    <a:clrScheme name="diapositivas concortv">
      <a:dk1>
        <a:srgbClr val="262626"/>
      </a:dk1>
      <a:lt1>
        <a:srgbClr val="3B3B3B"/>
      </a:lt1>
      <a:dk2>
        <a:srgbClr val="2C2C2C"/>
      </a:dk2>
      <a:lt2>
        <a:srgbClr val="3B3B3B"/>
      </a:lt2>
      <a:accent1>
        <a:srgbClr val="05E0DB"/>
      </a:accent1>
      <a:accent2>
        <a:srgbClr val="4584D3"/>
      </a:accent2>
      <a:accent3>
        <a:srgbClr val="F88008"/>
      </a:accent3>
      <a:accent4>
        <a:srgbClr val="E9D90F"/>
      </a:accent4>
      <a:accent5>
        <a:srgbClr val="EDF6D3"/>
      </a:accent5>
      <a:accent6>
        <a:srgbClr val="05E0DB"/>
      </a:accent6>
      <a:hlink>
        <a:srgbClr val="9CE2AD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Intermedio">
  <a:themeElements>
    <a:clrScheme name="diapositivas concortv">
      <a:dk1>
        <a:srgbClr val="262626"/>
      </a:dk1>
      <a:lt1>
        <a:srgbClr val="3B3B3B"/>
      </a:lt1>
      <a:dk2>
        <a:srgbClr val="2C2C2C"/>
      </a:dk2>
      <a:lt2>
        <a:srgbClr val="3B3B3B"/>
      </a:lt2>
      <a:accent1>
        <a:srgbClr val="05E0DB"/>
      </a:accent1>
      <a:accent2>
        <a:srgbClr val="4584D3"/>
      </a:accent2>
      <a:accent3>
        <a:srgbClr val="F88008"/>
      </a:accent3>
      <a:accent4>
        <a:srgbClr val="E9D90F"/>
      </a:accent4>
      <a:accent5>
        <a:srgbClr val="EDF6D3"/>
      </a:accent5>
      <a:accent6>
        <a:srgbClr val="05E0DB"/>
      </a:accent6>
      <a:hlink>
        <a:srgbClr val="9CE2AD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730</Words>
  <Application>Microsoft Office PowerPoint</Application>
  <PresentationFormat>Presentación en pantalla (4:3)</PresentationFormat>
  <Paragraphs>153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22</vt:i4>
      </vt:variant>
    </vt:vector>
  </HeadingPairs>
  <TitlesOfParts>
    <vt:vector size="29" baseType="lpstr">
      <vt:lpstr>Intermedio</vt:lpstr>
      <vt:lpstr>2_Intermedio</vt:lpstr>
      <vt:lpstr>3_Intermedio</vt:lpstr>
      <vt:lpstr>4_Intermedio</vt:lpstr>
      <vt:lpstr>Adjacency</vt:lpstr>
      <vt:lpstr>1_Intermedio</vt:lpstr>
      <vt:lpstr>1_Adjacency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Regulación de medios</vt:lpstr>
      <vt:lpstr>Mecanismo Único de Quejas</vt:lpstr>
      <vt:lpstr>Presentación de PowerPoint</vt:lpstr>
      <vt:lpstr>DECLARACIÓN DE PRINCIPIOS SOBRE LOS DERECHOS DE LOS NIÑOS, NIÑAS Y ADOLESCENTES EN LOS MEDIOS DE COMUNICACIÓN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Niños y los Medios de Comunicación</dc:title>
  <dc:creator>Larco Sicheri, Miriam</dc:creator>
  <cp:lastModifiedBy>Larco Sicheri, Miriam</cp:lastModifiedBy>
  <cp:revision>53</cp:revision>
  <dcterms:created xsi:type="dcterms:W3CDTF">2015-11-09T15:05:25Z</dcterms:created>
  <dcterms:modified xsi:type="dcterms:W3CDTF">2017-05-09T19:42:27Z</dcterms:modified>
</cp:coreProperties>
</file>